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0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1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55"/>
  </p:notesMasterIdLst>
  <p:sldIdLst>
    <p:sldId id="256" r:id="rId2"/>
    <p:sldId id="268" r:id="rId3"/>
    <p:sldId id="324" r:id="rId4"/>
    <p:sldId id="309" r:id="rId5"/>
    <p:sldId id="325" r:id="rId6"/>
    <p:sldId id="326" r:id="rId7"/>
    <p:sldId id="270" r:id="rId8"/>
    <p:sldId id="271" r:id="rId9"/>
    <p:sldId id="266" r:id="rId10"/>
    <p:sldId id="310" r:id="rId11"/>
    <p:sldId id="272" r:id="rId12"/>
    <p:sldId id="273" r:id="rId13"/>
    <p:sldId id="274" r:id="rId14"/>
    <p:sldId id="276" r:id="rId15"/>
    <p:sldId id="261" r:id="rId16"/>
    <p:sldId id="277" r:id="rId17"/>
    <p:sldId id="281" r:id="rId18"/>
    <p:sldId id="279" r:id="rId19"/>
    <p:sldId id="311" r:id="rId20"/>
    <p:sldId id="282" r:id="rId21"/>
    <p:sldId id="283" r:id="rId22"/>
    <p:sldId id="285" r:id="rId23"/>
    <p:sldId id="286" r:id="rId24"/>
    <p:sldId id="288" r:id="rId25"/>
    <p:sldId id="291" r:id="rId26"/>
    <p:sldId id="289" r:id="rId27"/>
    <p:sldId id="292" r:id="rId28"/>
    <p:sldId id="312" r:id="rId29"/>
    <p:sldId id="294" r:id="rId30"/>
    <p:sldId id="295" r:id="rId31"/>
    <p:sldId id="314" r:id="rId32"/>
    <p:sldId id="317" r:id="rId33"/>
    <p:sldId id="316" r:id="rId34"/>
    <p:sldId id="330" r:id="rId35"/>
    <p:sldId id="329" r:id="rId36"/>
    <p:sldId id="318" r:id="rId37"/>
    <p:sldId id="296" r:id="rId38"/>
    <p:sldId id="303" r:id="rId39"/>
    <p:sldId id="304" r:id="rId40"/>
    <p:sldId id="331" r:id="rId41"/>
    <p:sldId id="319" r:id="rId42"/>
    <p:sldId id="257" r:id="rId43"/>
    <p:sldId id="258" r:id="rId44"/>
    <p:sldId id="320" r:id="rId45"/>
    <p:sldId id="260" r:id="rId46"/>
    <p:sldId id="321" r:id="rId47"/>
    <p:sldId id="322" r:id="rId48"/>
    <p:sldId id="323" r:id="rId49"/>
    <p:sldId id="313" r:id="rId50"/>
    <p:sldId id="306" r:id="rId51"/>
    <p:sldId id="308" r:id="rId52"/>
    <p:sldId id="307" r:id="rId53"/>
    <p:sldId id="26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Card" id="{0842F026-2A83-4FAC-B9FD-5213DF02F41A}">
          <p14:sldIdLst>
            <p14:sldId id="256"/>
          </p14:sldIdLst>
        </p14:section>
        <p14:section name="Background" id="{1F2B9D71-BFB2-4626-B0A2-E14782989579}">
          <p14:sldIdLst>
            <p14:sldId id="268"/>
            <p14:sldId id="324"/>
            <p14:sldId id="309"/>
            <p14:sldId id="325"/>
            <p14:sldId id="326"/>
          </p14:sldIdLst>
        </p14:section>
        <p14:section name="Reproducing results" id="{1C87D3EF-F858-430F-B478-464025D018C5}">
          <p14:sldIdLst>
            <p14:sldId id="270"/>
            <p14:sldId id="271"/>
            <p14:sldId id="266"/>
            <p14:sldId id="310"/>
            <p14:sldId id="272"/>
            <p14:sldId id="273"/>
            <p14:sldId id="274"/>
            <p14:sldId id="276"/>
            <p14:sldId id="261"/>
            <p14:sldId id="277"/>
            <p14:sldId id="281"/>
            <p14:sldId id="279"/>
            <p14:sldId id="311"/>
          </p14:sldIdLst>
        </p14:section>
        <p14:section name="Generalisations" id="{D2631614-D587-47A8-89B4-207C3C72F37A}">
          <p14:sldIdLst>
            <p14:sldId id="282"/>
            <p14:sldId id="283"/>
            <p14:sldId id="285"/>
            <p14:sldId id="286"/>
            <p14:sldId id="288"/>
            <p14:sldId id="291"/>
            <p14:sldId id="289"/>
            <p14:sldId id="292"/>
            <p14:sldId id="312"/>
            <p14:sldId id="294"/>
            <p14:sldId id="295"/>
            <p14:sldId id="314"/>
            <p14:sldId id="317"/>
            <p14:sldId id="316"/>
            <p14:sldId id="330"/>
            <p14:sldId id="329"/>
            <p14:sldId id="318"/>
            <p14:sldId id="296"/>
            <p14:sldId id="303"/>
            <p14:sldId id="304"/>
            <p14:sldId id="331"/>
            <p14:sldId id="319"/>
            <p14:sldId id="257"/>
            <p14:sldId id="258"/>
            <p14:sldId id="320"/>
            <p14:sldId id="260"/>
            <p14:sldId id="321"/>
            <p14:sldId id="322"/>
            <p14:sldId id="323"/>
            <p14:sldId id="313"/>
            <p14:sldId id="306"/>
            <p14:sldId id="308"/>
            <p14:sldId id="307"/>
          </p14:sldIdLst>
        </p14:section>
        <p14:section name="Appendix" id="{45FA9E9C-0DA3-4CE8-99CE-2304CE4BCF8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eh Naghdi" initials="SN" lastIdx="2" clrIdx="0">
    <p:extLst>
      <p:ext uri="{19B8F6BF-5375-455C-9EA6-DF929625EA0E}">
        <p15:presenceInfo xmlns:p15="http://schemas.microsoft.com/office/powerpoint/2012/main" userId="39dd74f85943cf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CE4"/>
    <a:srgbClr val="8BADDE"/>
    <a:srgbClr val="91A4BE"/>
    <a:srgbClr val="92887C"/>
    <a:srgbClr val="C1B4A4"/>
    <a:srgbClr val="83645F"/>
    <a:srgbClr val="9D7973"/>
    <a:srgbClr val="76879E"/>
    <a:srgbClr val="718299"/>
    <a:srgbClr val="6B7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2" autoAdjust="0"/>
    <p:restoredTop sz="90813" autoAdjust="0"/>
  </p:normalViewPr>
  <p:slideViewPr>
    <p:cSldViewPr snapToGrid="0">
      <p:cViewPr>
        <p:scale>
          <a:sx n="82" d="100"/>
          <a:sy n="82" d="100"/>
        </p:scale>
        <p:origin x="30" y="12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9:20:53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1:57:59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21:35:5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21:34:38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19:17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21:59:42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22:14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1T22:07:05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7:16:37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30T21:41:2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FF76B-C504-487B-9B05-9D0D0FEE6C7A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77D21-7C3E-4035-949B-18CB28A6E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7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5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8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57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09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87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09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3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1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9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REDUCED DENSITY MATRIX </a:t>
            </a:r>
          </a:p>
          <a:p>
            <a:endParaRPr lang="en-US" dirty="0"/>
          </a:p>
          <a:p>
            <a:r>
              <a:rPr lang="en-US" dirty="0"/>
              <a:t>Define inverse temperature. TO BE ABLE TO TALK ABOUT CONCEPTS LIKE TEMPERATURE ON A QUANTUM SCALE, INTRODUCE GIBBS STATE</a:t>
            </a:r>
          </a:p>
          <a:p>
            <a:r>
              <a:rPr lang="en-US" dirty="0"/>
              <a:t>Say definitions out loud. Read through equation and explain each term individually “</a:t>
            </a:r>
            <a:r>
              <a:rPr lang="en-US" b="1" dirty="0"/>
              <a:t>reduced density matrix of system </a:t>
            </a:r>
            <a:r>
              <a:rPr lang="en-US" dirty="0" err="1"/>
              <a:t>i</a:t>
            </a:r>
            <a:r>
              <a:rPr lang="en-US" dirty="0"/>
              <a:t>” </a:t>
            </a:r>
          </a:p>
          <a:p>
            <a:r>
              <a:rPr lang="en-US" dirty="0"/>
              <a:t>Spin-1/2 particle in field Hamiltonian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5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4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4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96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Labeell</a:t>
            </a:r>
            <a:r>
              <a:rPr lang="en-US" dirty="0"/>
              <a:t> states (</a:t>
            </a:r>
            <a:r>
              <a:rPr lang="en-US" dirty="0" err="1"/>
              <a:t>ithout</a:t>
            </a:r>
            <a:r>
              <a:rPr lang="en-US" dirty="0"/>
              <a:t>/with </a:t>
            </a:r>
            <a:r>
              <a:rPr lang="en-US" dirty="0" err="1"/>
              <a:t>corrltios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82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dot on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9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2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7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73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correlation terms do not necessarily imply entanglement, but instead coherence. entangled states cannot be written separably.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3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Reference: </a:t>
            </a:r>
            <a:r>
              <a:rPr lang="en-US" b="1" dirty="0"/>
              <a:t>journal and year</a:t>
            </a:r>
          </a:p>
          <a:p>
            <a:r>
              <a:rPr lang="en-US" b="1" dirty="0"/>
              <a:t>Label a and b: hotter and colder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Don’t say “kind of”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Definition of mutual information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Technological applications &lt;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4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beat around the bush with the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diagonal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0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4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8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Dagger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5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QUBITS HOTTER?</a:t>
            </a:r>
          </a:p>
          <a:p>
            <a:r>
              <a:rPr lang="en-US" dirty="0"/>
              <a:t>**Errors tend to gravitate state towards equal mixture from the true mixture (</a:t>
            </a:r>
          </a:p>
          <a:p>
            <a:r>
              <a:rPr lang="en-US" dirty="0"/>
              <a:t>Noise in: gate and readout (decoherence) (imprecision in measuring devices) </a:t>
            </a:r>
          </a:p>
          <a:p>
            <a:r>
              <a:rPr lang="en-US" dirty="0"/>
              <a:t> Label each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5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77D21-7C3E-4035-949B-18CB28A6EA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11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>
            <a:lvl1pPr>
              <a:defRPr spc="0"/>
            </a:lvl1pPr>
          </a:lstStyle>
          <a:p>
            <a:fld id="{5D340FED-6E95-4177-A7EF-CD303B9E611D}" type="datetime4">
              <a:rPr lang="en-US" smtClean="0"/>
              <a:pPr/>
              <a:t>October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 spc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>
            <a:lvl1pPr>
              <a:defRPr spc="0"/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1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5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01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54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3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1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5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67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.emf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80.emf"/><Relationship Id="rId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96.png"/><Relationship Id="rId4" Type="http://schemas.microsoft.com/office/2007/relationships/hdphoto" Target="../media/hdphoto3.wdp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130.png"/><Relationship Id="rId18" Type="http://schemas.openxmlformats.org/officeDocument/2006/relationships/image" Target="../media/image1180.png"/><Relationship Id="rId26" Type="http://schemas.openxmlformats.org/officeDocument/2006/relationships/image" Target="../media/image1210.png"/><Relationship Id="rId3" Type="http://schemas.openxmlformats.org/officeDocument/2006/relationships/image" Target="../media/image20.png"/><Relationship Id="rId7" Type="http://schemas.openxmlformats.org/officeDocument/2006/relationships/image" Target="../media/image1070.png"/><Relationship Id="rId12" Type="http://schemas.openxmlformats.org/officeDocument/2006/relationships/image" Target="../media/image1120.png"/><Relationship Id="rId17" Type="http://schemas.openxmlformats.org/officeDocument/2006/relationships/image" Target="../media/image1170.png"/><Relationship Id="rId25" Type="http://schemas.openxmlformats.org/officeDocument/2006/relationships/image" Target="../media/image125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60.png"/><Relationship Id="rId20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110.png"/><Relationship Id="rId24" Type="http://schemas.openxmlformats.org/officeDocument/2006/relationships/image" Target="../media/image1240.png"/><Relationship Id="rId5" Type="http://schemas.openxmlformats.org/officeDocument/2006/relationships/image" Target="../media/image19.png"/><Relationship Id="rId15" Type="http://schemas.openxmlformats.org/officeDocument/2006/relationships/image" Target="../media/image1150.png"/><Relationship Id="rId23" Type="http://schemas.openxmlformats.org/officeDocument/2006/relationships/image" Target="../media/image1230.png"/><Relationship Id="rId10" Type="http://schemas.openxmlformats.org/officeDocument/2006/relationships/image" Target="../media/image73.png"/><Relationship Id="rId19" Type="http://schemas.openxmlformats.org/officeDocument/2006/relationships/image" Target="../media/image1190.png"/><Relationship Id="rId4" Type="http://schemas.microsoft.com/office/2007/relationships/hdphoto" Target="../media/hdphoto2.wdp"/><Relationship Id="rId9" Type="http://schemas.openxmlformats.org/officeDocument/2006/relationships/image" Target="../media/image72.png"/><Relationship Id="rId14" Type="http://schemas.openxmlformats.org/officeDocument/2006/relationships/image" Target="../media/image1140.png"/><Relationship Id="rId22" Type="http://schemas.openxmlformats.org/officeDocument/2006/relationships/image" Target="../media/image12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9-10333-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2.emf"/><Relationship Id="rId10" Type="http://schemas.openxmlformats.org/officeDocument/2006/relationships/image" Target="../media/image20.png"/><Relationship Id="rId4" Type="http://schemas.openxmlformats.org/officeDocument/2006/relationships/customXml" Target="../ink/ink4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0FC85-F12F-4539-8CD9-7311AAEFD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5077"/>
            <a:ext cx="7442200" cy="3759200"/>
          </a:xfrm>
        </p:spPr>
        <p:txBody>
          <a:bodyPr>
            <a:normAutofit/>
          </a:bodyPr>
          <a:lstStyle/>
          <a:p>
            <a:r>
              <a:rPr lang="en-US" sz="60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Simulating </a:t>
            </a:r>
            <a:br>
              <a:rPr lang="en-US" sz="60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60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Heat Reversal with 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A8C34C-9C9E-41F2-B454-CAFB6E4F8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261" y="4683719"/>
            <a:ext cx="6197677" cy="1615481"/>
          </a:xfrm>
        </p:spPr>
        <p:txBody>
          <a:bodyPr>
            <a:normAutofit/>
          </a:bodyPr>
          <a:lstStyle/>
          <a:p>
            <a:r>
              <a:rPr lang="en-US" sz="2800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Saleh Naghdi</a:t>
            </a:r>
          </a:p>
          <a:p>
            <a:r>
              <a:rPr lang="en-US" sz="2400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Supervised by Charles Hill and Thomas </a:t>
            </a:r>
            <a:r>
              <a:rPr lang="en-US" sz="2400" spc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Quella</a:t>
            </a:r>
            <a:endParaRPr lang="en-US" sz="2400" spc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800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University of Melbourne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A235A25-7FBD-4511-B012-695AD762C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1" r="29007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869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E087198-EEC0-4998-821B-38CD109E9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024" y="1905062"/>
                <a:ext cx="6993566" cy="4428753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Joint initial state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p>
                          </m:sSubSup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3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sz="3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b="0" dirty="0"/>
                  <a:t>Correlation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Uncorrelated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Correlated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E087198-EEC0-4998-821B-38CD109E9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024" y="1905062"/>
                <a:ext cx="6993566" cy="4428753"/>
              </a:xfrm>
              <a:blipFill>
                <a:blip r:embed="rId3"/>
                <a:stretch>
                  <a:fillRect l="-349" t="-8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1C598A9-BF96-4026-A21C-2B25E7A9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INITIAL STATE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2170F1-D30B-40AC-BB2E-F4E498AB8190}"/>
              </a:ext>
            </a:extLst>
          </p:cNvPr>
          <p:cNvGrpSpPr/>
          <p:nvPr/>
        </p:nvGrpSpPr>
        <p:grpSpPr>
          <a:xfrm>
            <a:off x="7781396" y="1729622"/>
            <a:ext cx="3280569" cy="3475873"/>
            <a:chOff x="8076609" y="1598993"/>
            <a:chExt cx="3280569" cy="347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2F90FFA-F595-452A-A02D-F4A0EE4B31BB}"/>
                    </a:ext>
                  </a:extLst>
                </p:cNvPr>
                <p:cNvSpPr txBox="1"/>
                <p:nvPr/>
              </p:nvSpPr>
              <p:spPr>
                <a:xfrm>
                  <a:off x="8337756" y="4351335"/>
                  <a:ext cx="889538" cy="723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b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2F90FFA-F595-452A-A02D-F4A0EE4B3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756" y="4351335"/>
                  <a:ext cx="889538" cy="7235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B37309-801A-4158-BFF1-4CF5483AB453}"/>
                    </a:ext>
                  </a:extLst>
                </p:cNvPr>
                <p:cNvSpPr txBox="1"/>
                <p:nvPr/>
              </p:nvSpPr>
              <p:spPr>
                <a:xfrm>
                  <a:off x="10267384" y="4354476"/>
                  <a:ext cx="886140" cy="720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</m:sSub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AB37309-801A-4158-BFF1-4CF5483AB4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384" y="4354476"/>
                  <a:ext cx="886140" cy="7203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15D8F5-E5AA-4B00-A3B4-B5B1154EAA63}"/>
                </a:ext>
              </a:extLst>
            </p:cNvPr>
            <p:cNvSpPr txBox="1"/>
            <p:nvPr/>
          </p:nvSpPr>
          <p:spPr>
            <a:xfrm>
              <a:off x="9656989" y="195262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12132920-573E-4CC4-8038-3E72DEFD7C9F}"/>
                </a:ext>
              </a:extLst>
            </p:cNvPr>
            <p:cNvSpPr/>
            <p:nvPr/>
          </p:nvSpPr>
          <p:spPr>
            <a:xfrm rot="5400000">
              <a:off x="8351274" y="2798230"/>
              <a:ext cx="720391" cy="29951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2D449CEB-8CB6-4A98-BB46-D7D6086F65C8}"/>
                </a:ext>
              </a:extLst>
            </p:cNvPr>
            <p:cNvSpPr/>
            <p:nvPr/>
          </p:nvSpPr>
          <p:spPr>
            <a:xfrm rot="5400000" flipH="1" flipV="1">
              <a:off x="10350259" y="3844522"/>
              <a:ext cx="720391" cy="299517"/>
            </a:xfrm>
            <a:prstGeom prst="leftArrow">
              <a:avLst/>
            </a:prstGeom>
            <a:solidFill>
              <a:srgbClr val="76879E"/>
            </a:solidFill>
            <a:ln>
              <a:solidFill>
                <a:srgbClr val="7687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A470AAB-B37C-4532-B6B8-ABE2471732DA}"/>
                    </a:ext>
                  </a:extLst>
                </p:cNvPr>
                <p:cNvSpPr/>
                <p:nvPr/>
              </p:nvSpPr>
              <p:spPr>
                <a:xfrm>
                  <a:off x="9427204" y="1598993"/>
                  <a:ext cx="1167243" cy="709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p>
                        </m:s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A470AAB-B37C-4532-B6B8-ABE247173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204" y="1598993"/>
                  <a:ext cx="1167243" cy="709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7FBFF7-3F8C-4F4B-AB50-5DA10502E3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6518" y="2326821"/>
              <a:ext cx="0" cy="5544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71C902-907D-4DF1-9110-17522B136A01}"/>
                </a:ext>
              </a:extLst>
            </p:cNvPr>
            <p:cNvGrpSpPr/>
            <p:nvPr/>
          </p:nvGrpSpPr>
          <p:grpSpPr>
            <a:xfrm>
              <a:off x="8905755" y="2782278"/>
              <a:ext cx="2451423" cy="1293442"/>
              <a:chOff x="3417058" y="1646583"/>
              <a:chExt cx="5265727" cy="27783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3667A7-7643-4271-BD07-BE7D2B41DABE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330200">
                  <a:schemeClr val="accent6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A8BACB53-8805-4840-9F9F-BD79D47A2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7" y="1646583"/>
                <a:ext cx="2778358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0A67663-766A-42EF-83FA-5915474EE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76609" y="2782280"/>
              <a:ext cx="1293445" cy="129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AFE51B1-1BC0-413D-8CB1-A34B2FF227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4807" y="3422949"/>
            <a:ext cx="1845017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D0500-92D7-4132-BD04-43607F404939}"/>
                  </a:ext>
                </a:extLst>
              </p:cNvPr>
              <p:cNvSpPr txBox="1"/>
              <p:nvPr/>
            </p:nvSpPr>
            <p:spPr>
              <a:xfrm>
                <a:off x="9053478" y="5723041"/>
                <a:ext cx="3616010" cy="97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3D0500-92D7-4132-BD04-43607F404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478" y="5723041"/>
                <a:ext cx="3616010" cy="975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5C2309F-D28D-4794-BA73-F530D743597C}"/>
              </a:ext>
            </a:extLst>
          </p:cNvPr>
          <p:cNvSpPr/>
          <p:nvPr/>
        </p:nvSpPr>
        <p:spPr>
          <a:xfrm>
            <a:off x="0" y="6468074"/>
            <a:ext cx="776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en-AU" dirty="0" err="1">
                <a:solidFill>
                  <a:srgbClr val="222222"/>
                </a:solidFill>
                <a:latin typeface="-apple-system"/>
              </a:rPr>
              <a:t>Micadei</a:t>
            </a:r>
            <a:r>
              <a:rPr lang="en-AU" dirty="0">
                <a:solidFill>
                  <a:srgbClr val="222222"/>
                </a:solidFill>
                <a:latin typeface="-apple-system"/>
              </a:rPr>
              <a:t>, K., Peterson, J.P.S., Souza, A.M. </a:t>
            </a:r>
            <a:r>
              <a:rPr lang="en-AU" i="1" dirty="0">
                <a:solidFill>
                  <a:srgbClr val="222222"/>
                </a:solidFill>
                <a:latin typeface="-apple-system"/>
              </a:rPr>
              <a:t>et al., </a:t>
            </a:r>
            <a:r>
              <a:rPr lang="en-AU" dirty="0"/>
              <a:t>Physical review. E, 2008)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6F206-0790-5DFF-1249-88DF0252105A}"/>
              </a:ext>
            </a:extLst>
          </p:cNvPr>
          <p:cNvSpPr/>
          <p:nvPr/>
        </p:nvSpPr>
        <p:spPr>
          <a:xfrm>
            <a:off x="4771176" y="2083254"/>
            <a:ext cx="1566250" cy="829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F78D98-D53A-C71C-B93E-F3DEB25F915A}"/>
              </a:ext>
            </a:extLst>
          </p:cNvPr>
          <p:cNvSpPr/>
          <p:nvPr/>
        </p:nvSpPr>
        <p:spPr>
          <a:xfrm>
            <a:off x="9053478" y="1554891"/>
            <a:ext cx="1167243" cy="1457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91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8" grpId="0"/>
      <p:bldP spid="3" grpId="0" animBg="1"/>
      <p:bldP spid="3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70CE-5477-49B2-AF28-4D6161F3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INITIAL STATE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C57A-2B1F-431D-BE21-1D08A7C9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reliably prepare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Prepare a diagonal state (uncorrelated)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the off-diagonal correlation terms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2E133-F26A-4D34-BF69-8F5DF882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337" y="2607936"/>
            <a:ext cx="4433326" cy="1084061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FAC818D2-A844-4EA9-86B9-FCE57429B6C8}"/>
              </a:ext>
            </a:extLst>
          </p:cNvPr>
          <p:cNvSpPr/>
          <p:nvPr/>
        </p:nvSpPr>
        <p:spPr>
          <a:xfrm rot="16200000">
            <a:off x="5941202" y="2686666"/>
            <a:ext cx="309597" cy="178117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87713-7D4F-4B87-9F39-ED1006AEAB61}"/>
              </a:ext>
            </a:extLst>
          </p:cNvPr>
          <p:cNvSpPr txBox="1"/>
          <p:nvPr/>
        </p:nvSpPr>
        <p:spPr>
          <a:xfrm>
            <a:off x="4636465" y="3855335"/>
            <a:ext cx="29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 state (uncorrelated)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C1E14E1-4649-4258-A304-5E166248B360}"/>
              </a:ext>
            </a:extLst>
          </p:cNvPr>
          <p:cNvSpPr/>
          <p:nvPr/>
        </p:nvSpPr>
        <p:spPr>
          <a:xfrm rot="5400000" flipV="1">
            <a:off x="6552170" y="1297015"/>
            <a:ext cx="209240" cy="290275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68AC4-9466-4C60-BB2D-3AA1B20CB2F6}"/>
              </a:ext>
            </a:extLst>
          </p:cNvPr>
          <p:cNvSpPr/>
          <p:nvPr/>
        </p:nvSpPr>
        <p:spPr>
          <a:xfrm>
            <a:off x="5326264" y="2152300"/>
            <a:ext cx="4038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Generally non-diagonal (correlated)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B4368-6063-7EDA-333F-E16800AB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162" y="91547"/>
            <a:ext cx="184501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/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CFE0-2EF4-4CAD-BAB4-0A71B951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FOR DIAGONAL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DD416-6F6A-4D39-A11E-0CDF6A50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produce using variational quantum computing</a:t>
            </a:r>
          </a:p>
          <a:p>
            <a:r>
              <a:rPr lang="en-US" dirty="0"/>
              <a:t>Use following parametrized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Arrive at a solution for parameters via some </a:t>
            </a:r>
            <a:r>
              <a:rPr lang="en-US" dirty="0" err="1"/>
              <a:t>optimisation</a:t>
            </a:r>
            <a:r>
              <a:rPr lang="en-US" dirty="0"/>
              <a:t> scheme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01278-43BC-42A8-A573-50C42EEE3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55" y="2550132"/>
            <a:ext cx="2796091" cy="292893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7CACB84A-C7CD-4108-B359-DAC2B3998B2E}"/>
              </a:ext>
            </a:extLst>
          </p:cNvPr>
          <p:cNvSpPr/>
          <p:nvPr/>
        </p:nvSpPr>
        <p:spPr>
          <a:xfrm>
            <a:off x="4597401" y="3429000"/>
            <a:ext cx="215900" cy="12192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CA2419-4E32-474A-AEF4-E3B63629C620}"/>
                  </a:ext>
                </a:extLst>
              </p:cNvPr>
              <p:cNvSpPr txBox="1"/>
              <p:nvPr/>
            </p:nvSpPr>
            <p:spPr>
              <a:xfrm>
                <a:off x="3441700" y="3716835"/>
                <a:ext cx="9653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CA2419-4E32-474A-AEF4-E3B63629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700" y="3716835"/>
                <a:ext cx="965392" cy="646331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1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C2C-68CE-46A7-A92F-B472F0DB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off-diagonal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A1D91-C7D8-48FA-B5F8-576313D26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0879" y="1819646"/>
                <a:ext cx="9810604" cy="4428753"/>
              </a:xfrm>
            </p:spPr>
            <p:txBody>
              <a:bodyPr/>
              <a:lstStyle/>
              <a:p>
                <a:r>
                  <a:rPr lang="en-US" dirty="0"/>
                  <a:t>Evolution operator generates correlations of the desired type: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Evolve diagonal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⊗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b="0" dirty="0"/>
                  <a:t>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b="0" dirty="0"/>
                  <a:t> to produce correlations</a:t>
                </a:r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A1D91-C7D8-48FA-B5F8-576313D26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879" y="1819646"/>
                <a:ext cx="9810604" cy="4428753"/>
              </a:xfrm>
              <a:blipFill>
                <a:blip r:embed="rId3"/>
                <a:stretch>
                  <a:fillRect l="-248" t="-6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6546BC-59D7-481C-92B6-12D80ACE3151}"/>
              </a:ext>
            </a:extLst>
          </p:cNvPr>
          <p:cNvSpPr txBox="1"/>
          <p:nvPr/>
        </p:nvSpPr>
        <p:spPr>
          <a:xfrm>
            <a:off x="581025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FAF228-17F0-4F62-9F1B-6770077703F5}"/>
                  </a:ext>
                </a:extLst>
              </p:cNvPr>
              <p:cNvSpPr txBox="1"/>
              <p:nvPr/>
            </p:nvSpPr>
            <p:spPr>
              <a:xfrm>
                <a:off x="2730405" y="2291142"/>
                <a:ext cx="1400320" cy="471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FAF228-17F0-4F62-9F1B-677007770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05" y="2291142"/>
                <a:ext cx="1400320" cy="471026"/>
              </a:xfrm>
              <a:prstGeom prst="rect">
                <a:avLst/>
              </a:prstGeom>
              <a:blipFill>
                <a:blip r:embed="rId4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51AF72-6DAB-42C2-BE25-6CE9178D8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704" y="2795475"/>
            <a:ext cx="2171722" cy="1897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EE82BA-910E-46E0-8BEB-21794AEB826D}"/>
                  </a:ext>
                </a:extLst>
              </p:cNvPr>
              <p:cNvSpPr txBox="1"/>
              <p:nvPr/>
            </p:nvSpPr>
            <p:spPr>
              <a:xfrm>
                <a:off x="6807005" y="2272066"/>
                <a:ext cx="2312813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⊗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EE82BA-910E-46E0-8BEB-21794AEB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05" y="2272066"/>
                <a:ext cx="2312813" cy="509178"/>
              </a:xfrm>
              <a:prstGeom prst="rect">
                <a:avLst/>
              </a:prstGeom>
              <a:blipFill>
                <a:blip r:embed="rId6"/>
                <a:stretch>
                  <a:fillRect b="-27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6253FEC-77A9-4B0F-82E6-A8D5BFCB0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531" y="2991538"/>
            <a:ext cx="3431466" cy="15287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E21F4-A03D-4603-97B0-72C43670B35F}"/>
              </a:ext>
            </a:extLst>
          </p:cNvPr>
          <p:cNvCxnSpPr>
            <a:cxnSpLocks/>
          </p:cNvCxnSpPr>
          <p:nvPr/>
        </p:nvCxnSpPr>
        <p:spPr>
          <a:xfrm>
            <a:off x="5080000" y="3736864"/>
            <a:ext cx="6090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B1C32-29BB-43E0-88C5-BCE9212FD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162" y="91547"/>
            <a:ext cx="184501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8969DA-E869-40AF-94FC-E40F96D7D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75BE4-235C-40D9-B153-907587C6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10024"/>
            <a:ext cx="4926316" cy="2361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/>
              <a:t>Thermalisation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A2217-4BCB-4A6C-AD64-F5EE6CDA1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48"/>
          <a:stretch/>
        </p:blipFill>
        <p:spPr>
          <a:xfrm>
            <a:off x="6095999" y="1071350"/>
            <a:ext cx="5363514" cy="42817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76B1EE-A7D1-46A3-81E9-19E58E41D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A40C28-B748-4B4A-BF04-30E783CE7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3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BA58E7-9A9C-4C81-A025-88F5595B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D1FD00-072F-41B1-A5C3-D9E51FFF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768629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686411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28929 w 10768629"/>
              <a:gd name="connsiteY162" fmla="*/ 1938226 h 1978172"/>
              <a:gd name="connsiteX163" fmla="*/ 3091363 w 10768629"/>
              <a:gd name="connsiteY163" fmla="*/ 1929171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31503 w 10768629"/>
              <a:gd name="connsiteY166" fmla="*/ 1931749 h 1978172"/>
              <a:gd name="connsiteX167" fmla="*/ 2560151 w 10768629"/>
              <a:gd name="connsiteY167" fmla="*/ 1963609 h 1978172"/>
              <a:gd name="connsiteX168" fmla="*/ 2367221 w 10768629"/>
              <a:gd name="connsiteY168" fmla="*/ 1971884 h 1978172"/>
              <a:gd name="connsiteX169" fmla="*/ 2272130 w 10768629"/>
              <a:gd name="connsiteY169" fmla="*/ 1961162 h 1978172"/>
              <a:gd name="connsiteX170" fmla="*/ 2189404 w 10768629"/>
              <a:gd name="connsiteY170" fmla="*/ 1978172 h 1978172"/>
              <a:gd name="connsiteX171" fmla="*/ 2077704 w 10768629"/>
              <a:gd name="connsiteY171" fmla="*/ 1965002 h 1978172"/>
              <a:gd name="connsiteX172" fmla="*/ 1967996 w 10768629"/>
              <a:gd name="connsiteY172" fmla="*/ 1953187 h 1978172"/>
              <a:gd name="connsiteX173" fmla="*/ 1855805 w 10768629"/>
              <a:gd name="connsiteY173" fmla="*/ 1926082 h 1978172"/>
              <a:gd name="connsiteX174" fmla="*/ 1790957 w 10768629"/>
              <a:gd name="connsiteY174" fmla="*/ 1919460 h 1978172"/>
              <a:gd name="connsiteX175" fmla="*/ 1613978 w 10768629"/>
              <a:gd name="connsiteY175" fmla="*/ 1891581 h 1978172"/>
              <a:gd name="connsiteX176" fmla="*/ 1436831 w 10768629"/>
              <a:gd name="connsiteY176" fmla="*/ 1856201 h 1978172"/>
              <a:gd name="connsiteX177" fmla="*/ 1332568 w 10768629"/>
              <a:gd name="connsiteY177" fmla="*/ 1793149 h 1978172"/>
              <a:gd name="connsiteX178" fmla="*/ 1186881 w 10768629"/>
              <a:gd name="connsiteY178" fmla="*/ 1768613 h 1978172"/>
              <a:gd name="connsiteX179" fmla="*/ 1162595 w 10768629"/>
              <a:gd name="connsiteY179" fmla="*/ 1758337 h 1978172"/>
              <a:gd name="connsiteX180" fmla="*/ 1128523 w 10768629"/>
              <a:gd name="connsiteY180" fmla="*/ 1763621 h 1978172"/>
              <a:gd name="connsiteX181" fmla="*/ 991903 w 10768629"/>
              <a:gd name="connsiteY181" fmla="*/ 1786741 h 1978172"/>
              <a:gd name="connsiteX182" fmla="*/ 883960 w 10768629"/>
              <a:gd name="connsiteY182" fmla="*/ 1822386 h 1978172"/>
              <a:gd name="connsiteX183" fmla="*/ 766531 w 10768629"/>
              <a:gd name="connsiteY183" fmla="*/ 1805053 h 1978172"/>
              <a:gd name="connsiteX184" fmla="*/ 669779 w 10768629"/>
              <a:gd name="connsiteY184" fmla="*/ 1800537 h 1978172"/>
              <a:gd name="connsiteX185" fmla="*/ 523898 w 10768629"/>
              <a:gd name="connsiteY185" fmla="*/ 1811085 h 1978172"/>
              <a:gd name="connsiteX186" fmla="*/ 360251 w 10768629"/>
              <a:gd name="connsiteY186" fmla="*/ 1830735 h 1978172"/>
              <a:gd name="connsiteX187" fmla="*/ 255207 w 10768629"/>
              <a:gd name="connsiteY187" fmla="*/ 1818275 h 1978172"/>
              <a:gd name="connsiteX188" fmla="*/ 101803 w 10768629"/>
              <a:gd name="connsiteY188" fmla="*/ 1870647 h 1978172"/>
              <a:gd name="connsiteX189" fmla="*/ 25397 w 10768629"/>
              <a:gd name="connsiteY189" fmla="*/ 1888443 h 1978172"/>
              <a:gd name="connsiteX190" fmla="*/ 2370 w 10768629"/>
              <a:gd name="connsiteY190" fmla="*/ 1878311 h 1978172"/>
              <a:gd name="connsiteX191" fmla="*/ 0 w 10768629"/>
              <a:gd name="connsiteY191" fmla="*/ 1878785 h 1978172"/>
              <a:gd name="connsiteX192" fmla="*/ 0 w 10768629"/>
              <a:gd name="connsiteY192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2238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48487 w 10768629"/>
              <a:gd name="connsiteY140" fmla="*/ 1660781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96112 w 10768629"/>
              <a:gd name="connsiteY140" fmla="*/ 1636968 h 1978172"/>
              <a:gd name="connsiteX141" fmla="*/ 5388466 w 10768629"/>
              <a:gd name="connsiteY141" fmla="*/ 1653195 h 1978172"/>
              <a:gd name="connsiteX142" fmla="*/ 4945936 w 10768629"/>
              <a:gd name="connsiteY142" fmla="*/ 1713743 h 1978172"/>
              <a:gd name="connsiteX143" fmla="*/ 4851784 w 10768629"/>
              <a:gd name="connsiteY143" fmla="*/ 1726895 h 1978172"/>
              <a:gd name="connsiteX144" fmla="*/ 4789844 w 10768629"/>
              <a:gd name="connsiteY144" fmla="*/ 1730706 h 1978172"/>
              <a:gd name="connsiteX145" fmla="*/ 4686411 w 10768629"/>
              <a:gd name="connsiteY145" fmla="*/ 1771811 h 1978172"/>
              <a:gd name="connsiteX146" fmla="*/ 4568686 w 10768629"/>
              <a:gd name="connsiteY146" fmla="*/ 1786141 h 1978172"/>
              <a:gd name="connsiteX147" fmla="*/ 4418751 w 10768629"/>
              <a:gd name="connsiteY147" fmla="*/ 1796932 h 1978172"/>
              <a:gd name="connsiteX148" fmla="*/ 4378377 w 10768629"/>
              <a:gd name="connsiteY148" fmla="*/ 1815528 h 1978172"/>
              <a:gd name="connsiteX149" fmla="*/ 4320575 w 10768629"/>
              <a:gd name="connsiteY149" fmla="*/ 1832722 h 1978172"/>
              <a:gd name="connsiteX150" fmla="*/ 4220200 w 10768629"/>
              <a:gd name="connsiteY150" fmla="*/ 1873173 h 1978172"/>
              <a:gd name="connsiteX151" fmla="*/ 4105361 w 10768629"/>
              <a:gd name="connsiteY151" fmla="*/ 1894711 h 1978172"/>
              <a:gd name="connsiteX152" fmla="*/ 3973223 w 10768629"/>
              <a:gd name="connsiteY152" fmla="*/ 1881015 h 1978172"/>
              <a:gd name="connsiteX153" fmla="*/ 3900992 w 10768629"/>
              <a:gd name="connsiteY153" fmla="*/ 1880603 h 1978172"/>
              <a:gd name="connsiteX154" fmla="*/ 3662119 w 10768629"/>
              <a:gd name="connsiteY154" fmla="*/ 1876289 h 1978172"/>
              <a:gd name="connsiteX155" fmla="*/ 3496919 w 10768629"/>
              <a:gd name="connsiteY155" fmla="*/ 1873180 h 1978172"/>
              <a:gd name="connsiteX156" fmla="*/ 3449433 w 10768629"/>
              <a:gd name="connsiteY156" fmla="*/ 1889681 h 1978172"/>
              <a:gd name="connsiteX157" fmla="*/ 3369766 w 10768629"/>
              <a:gd name="connsiteY157" fmla="*/ 1916653 h 1978172"/>
              <a:gd name="connsiteX158" fmla="*/ 3290336 w 10768629"/>
              <a:gd name="connsiteY158" fmla="*/ 1925039 h 1978172"/>
              <a:gd name="connsiteX159" fmla="*/ 3224897 w 10768629"/>
              <a:gd name="connsiteY159" fmla="*/ 1943733 h 1978172"/>
              <a:gd name="connsiteX160" fmla="*/ 3161463 w 10768629"/>
              <a:gd name="connsiteY160" fmla="*/ 1946591 h 1978172"/>
              <a:gd name="connsiteX161" fmla="*/ 3128929 w 10768629"/>
              <a:gd name="connsiteY161" fmla="*/ 1938226 h 1978172"/>
              <a:gd name="connsiteX162" fmla="*/ 3091363 w 10768629"/>
              <a:gd name="connsiteY162" fmla="*/ 1929171 h 1978172"/>
              <a:gd name="connsiteX163" fmla="*/ 3038835 w 10768629"/>
              <a:gd name="connsiteY163" fmla="*/ 1920210 h 1978172"/>
              <a:gd name="connsiteX164" fmla="*/ 2897201 w 10768629"/>
              <a:gd name="connsiteY164" fmla="*/ 1926772 h 1978172"/>
              <a:gd name="connsiteX165" fmla="*/ 2731503 w 10768629"/>
              <a:gd name="connsiteY165" fmla="*/ 1931749 h 1978172"/>
              <a:gd name="connsiteX166" fmla="*/ 2560151 w 10768629"/>
              <a:gd name="connsiteY166" fmla="*/ 1963609 h 1978172"/>
              <a:gd name="connsiteX167" fmla="*/ 2367221 w 10768629"/>
              <a:gd name="connsiteY167" fmla="*/ 1971884 h 1978172"/>
              <a:gd name="connsiteX168" fmla="*/ 2272130 w 10768629"/>
              <a:gd name="connsiteY168" fmla="*/ 1961162 h 1978172"/>
              <a:gd name="connsiteX169" fmla="*/ 2189404 w 10768629"/>
              <a:gd name="connsiteY169" fmla="*/ 1978172 h 1978172"/>
              <a:gd name="connsiteX170" fmla="*/ 2077704 w 10768629"/>
              <a:gd name="connsiteY170" fmla="*/ 1965002 h 1978172"/>
              <a:gd name="connsiteX171" fmla="*/ 1967996 w 10768629"/>
              <a:gd name="connsiteY171" fmla="*/ 1953187 h 1978172"/>
              <a:gd name="connsiteX172" fmla="*/ 1855805 w 10768629"/>
              <a:gd name="connsiteY172" fmla="*/ 1926082 h 1978172"/>
              <a:gd name="connsiteX173" fmla="*/ 1790957 w 10768629"/>
              <a:gd name="connsiteY173" fmla="*/ 1919460 h 1978172"/>
              <a:gd name="connsiteX174" fmla="*/ 1613978 w 10768629"/>
              <a:gd name="connsiteY174" fmla="*/ 1891581 h 1978172"/>
              <a:gd name="connsiteX175" fmla="*/ 1436831 w 10768629"/>
              <a:gd name="connsiteY175" fmla="*/ 1856201 h 1978172"/>
              <a:gd name="connsiteX176" fmla="*/ 1332568 w 10768629"/>
              <a:gd name="connsiteY176" fmla="*/ 1793149 h 1978172"/>
              <a:gd name="connsiteX177" fmla="*/ 1186881 w 10768629"/>
              <a:gd name="connsiteY177" fmla="*/ 1768613 h 1978172"/>
              <a:gd name="connsiteX178" fmla="*/ 1162595 w 10768629"/>
              <a:gd name="connsiteY178" fmla="*/ 1758337 h 1978172"/>
              <a:gd name="connsiteX179" fmla="*/ 1128523 w 10768629"/>
              <a:gd name="connsiteY179" fmla="*/ 1763621 h 1978172"/>
              <a:gd name="connsiteX180" fmla="*/ 991903 w 10768629"/>
              <a:gd name="connsiteY180" fmla="*/ 1786741 h 1978172"/>
              <a:gd name="connsiteX181" fmla="*/ 883960 w 10768629"/>
              <a:gd name="connsiteY181" fmla="*/ 1803336 h 1978172"/>
              <a:gd name="connsiteX182" fmla="*/ 766531 w 10768629"/>
              <a:gd name="connsiteY182" fmla="*/ 1805053 h 1978172"/>
              <a:gd name="connsiteX183" fmla="*/ 669779 w 10768629"/>
              <a:gd name="connsiteY183" fmla="*/ 1800537 h 1978172"/>
              <a:gd name="connsiteX184" fmla="*/ 523898 w 10768629"/>
              <a:gd name="connsiteY184" fmla="*/ 1811085 h 1978172"/>
              <a:gd name="connsiteX185" fmla="*/ 360251 w 10768629"/>
              <a:gd name="connsiteY185" fmla="*/ 1830735 h 1978172"/>
              <a:gd name="connsiteX186" fmla="*/ 255207 w 10768629"/>
              <a:gd name="connsiteY186" fmla="*/ 1818275 h 1978172"/>
              <a:gd name="connsiteX187" fmla="*/ 101803 w 10768629"/>
              <a:gd name="connsiteY187" fmla="*/ 1870647 h 1978172"/>
              <a:gd name="connsiteX188" fmla="*/ 25397 w 10768629"/>
              <a:gd name="connsiteY188" fmla="*/ 1888443 h 1978172"/>
              <a:gd name="connsiteX189" fmla="*/ 2370 w 10768629"/>
              <a:gd name="connsiteY189" fmla="*/ 1878311 h 1978172"/>
              <a:gd name="connsiteX190" fmla="*/ 0 w 10768629"/>
              <a:gd name="connsiteY190" fmla="*/ 1878785 h 1978172"/>
              <a:gd name="connsiteX191" fmla="*/ 0 w 10768629"/>
              <a:gd name="connsiteY191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66262" y="1643128"/>
                  <a:pt x="5596112" y="1636968"/>
                </a:cubicBezTo>
                <a:cubicBezTo>
                  <a:pt x="5561981" y="1612826"/>
                  <a:pt x="5429171" y="1655721"/>
                  <a:pt x="5388466" y="1653195"/>
                </a:cubicBezTo>
                <a:cubicBezTo>
                  <a:pt x="5288041" y="1668530"/>
                  <a:pt x="5074771" y="1739921"/>
                  <a:pt x="4945936" y="1713743"/>
                </a:cubicBezTo>
                <a:cubicBezTo>
                  <a:pt x="4914142" y="1717597"/>
                  <a:pt x="4870655" y="1726609"/>
                  <a:pt x="4851784" y="1726895"/>
                </a:cubicBezTo>
                <a:lnTo>
                  <a:pt x="4789844" y="1730706"/>
                </a:lnTo>
                <a:lnTo>
                  <a:pt x="4686411" y="1771811"/>
                </a:lnTo>
                <a:cubicBezTo>
                  <a:pt x="4633697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28929" y="1938226"/>
                </a:lnTo>
                <a:lnTo>
                  <a:pt x="3091363" y="1929171"/>
                </a:lnTo>
                <a:cubicBezTo>
                  <a:pt x="3071584" y="1922993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31503" y="1931749"/>
                </a:lnTo>
                <a:cubicBezTo>
                  <a:pt x="2675328" y="1937888"/>
                  <a:pt x="2629596" y="1956920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93437" y="1790584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39976" y="1793141"/>
                  <a:pt x="883960" y="1803336"/>
                </a:cubicBezTo>
                <a:cubicBezTo>
                  <a:pt x="831931" y="177181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77D72-D8E7-4C4E-84C0-4E9AEE7E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001356" cy="12160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How to bring two qubits into ‘thermal contact’?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B9FD11D-7561-43C8-BE54-00D7DCF0E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391" y="5800300"/>
            <a:ext cx="5736610" cy="1057702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32C94-C5DB-4AB8-A239-0144F87AB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0879" y="2205318"/>
                <a:ext cx="5834015" cy="40490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Introduce interaction Hamiltonian:</a:t>
                </a: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Which gives: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dirty="0"/>
                  <a:t>     called the </a:t>
                </a:r>
                <a:r>
                  <a:rPr lang="en-US" u="sng" dirty="0"/>
                  <a:t>evolution operator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Evolved state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b="0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E32C94-C5DB-4AB8-A239-0144F87AB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879" y="2205318"/>
                <a:ext cx="5834015" cy="4049059"/>
              </a:xfrm>
              <a:blipFill>
                <a:blip r:embed="rId3"/>
                <a:stretch>
                  <a:fillRect l="-418" t="-16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FFEA99-E831-4C3B-8D16-0EA4AB33F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4000" y="753529"/>
            <a:ext cx="4010943" cy="535094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F85B43-881F-4532-B59C-2F667B295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88" b="2"/>
          <a:stretch/>
        </p:blipFill>
        <p:spPr>
          <a:xfrm>
            <a:off x="7559508" y="914394"/>
            <a:ext cx="3684567" cy="5029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3FC7B1-670C-4EC9-8763-972D6E797C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226" b="283"/>
          <a:stretch/>
        </p:blipFill>
        <p:spPr>
          <a:xfrm>
            <a:off x="3551561" y="2728794"/>
            <a:ext cx="898131" cy="6200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909C60-B7B3-4443-B5F1-B36FABE8B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245" y="3840548"/>
            <a:ext cx="2388624" cy="6200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3A7CF1-8C8D-45D3-8A9C-8DDBDA02B1A0}"/>
              </a:ext>
            </a:extLst>
          </p:cNvPr>
          <p:cNvSpPr/>
          <p:nvPr/>
        </p:nvSpPr>
        <p:spPr>
          <a:xfrm>
            <a:off x="0" y="6468074"/>
            <a:ext cx="776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en-AU" dirty="0" err="1">
                <a:solidFill>
                  <a:srgbClr val="222222"/>
                </a:solidFill>
                <a:latin typeface="-apple-system"/>
              </a:rPr>
              <a:t>Micadei</a:t>
            </a:r>
            <a:r>
              <a:rPr lang="en-AU" dirty="0">
                <a:solidFill>
                  <a:srgbClr val="222222"/>
                </a:solidFill>
                <a:latin typeface="-apple-system"/>
              </a:rPr>
              <a:t>, K., Peterson, J.P.S., Souza, A.M. </a:t>
            </a:r>
            <a:r>
              <a:rPr lang="en-AU" i="1" dirty="0">
                <a:solidFill>
                  <a:srgbClr val="222222"/>
                </a:solidFill>
                <a:latin typeface="-apple-system"/>
              </a:rPr>
              <a:t>et al., </a:t>
            </a:r>
            <a:r>
              <a:rPr lang="en-AU" dirty="0"/>
              <a:t>Physical review. E, 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7CE5-CA3D-459F-9D54-C71AF64C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62EF-A1B7-4996-9268-9D0CA828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DM evolution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carried out using the following circuit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optimised</a:t>
            </a:r>
            <a:r>
              <a:rPr lang="en-US" dirty="0"/>
              <a:t> from 4 to 2 CNOTs)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4212F-7F19-41CE-916C-95006F55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69" y="2257402"/>
            <a:ext cx="2388624" cy="620056"/>
          </a:xfrm>
          <a:prstGeom prst="rect">
            <a:avLst/>
          </a:prstGeom>
        </p:spPr>
      </p:pic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C164AF3-6239-4368-87C5-180E3F89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41" y="3555543"/>
            <a:ext cx="8017279" cy="20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2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4EDBDB8-1990-484C-AEBC-0D3D6D44C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604F9-22FD-41B0-9F5F-E5BAF440F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E6F6764-5DF8-44ED-8935-A362C0E7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990841"/>
          </a:xfrm>
          <a:custGeom>
            <a:avLst/>
            <a:gdLst>
              <a:gd name="connsiteX0" fmla="*/ 0 w 12192000"/>
              <a:gd name="connsiteY0" fmla="*/ 0 h 2851980"/>
              <a:gd name="connsiteX1" fmla="*/ 12192000 w 12192000"/>
              <a:gd name="connsiteY1" fmla="*/ 0 h 2851980"/>
              <a:gd name="connsiteX2" fmla="*/ 12192000 w 12192000"/>
              <a:gd name="connsiteY2" fmla="*/ 2802781 h 2851980"/>
              <a:gd name="connsiteX3" fmla="*/ 12174273 w 12192000"/>
              <a:gd name="connsiteY3" fmla="*/ 2805362 h 2851980"/>
              <a:gd name="connsiteX4" fmla="*/ 12099441 w 12192000"/>
              <a:gd name="connsiteY4" fmla="*/ 2819970 h 2851980"/>
              <a:gd name="connsiteX5" fmla="*/ 11968818 w 12192000"/>
              <a:gd name="connsiteY5" fmla="*/ 2844345 h 2851980"/>
              <a:gd name="connsiteX6" fmla="*/ 11844564 w 12192000"/>
              <a:gd name="connsiteY6" fmla="*/ 2851980 h 2851980"/>
              <a:gd name="connsiteX7" fmla="*/ 11786084 w 12192000"/>
              <a:gd name="connsiteY7" fmla="*/ 2836535 h 2851980"/>
              <a:gd name="connsiteX8" fmla="*/ 11731349 w 12192000"/>
              <a:gd name="connsiteY8" fmla="*/ 2820269 h 2851980"/>
              <a:gd name="connsiteX9" fmla="*/ 11709385 w 12192000"/>
              <a:gd name="connsiteY9" fmla="*/ 2806825 h 2851980"/>
              <a:gd name="connsiteX10" fmla="*/ 11702308 w 12192000"/>
              <a:gd name="connsiteY10" fmla="*/ 2811365 h 2851980"/>
              <a:gd name="connsiteX11" fmla="*/ 11689476 w 12192000"/>
              <a:gd name="connsiteY11" fmla="*/ 2807391 h 2851980"/>
              <a:gd name="connsiteX12" fmla="*/ 11666486 w 12192000"/>
              <a:gd name="connsiteY12" fmla="*/ 2799625 h 2851980"/>
              <a:gd name="connsiteX13" fmla="*/ 11652374 w 12192000"/>
              <a:gd name="connsiteY13" fmla="*/ 2793272 h 2851980"/>
              <a:gd name="connsiteX14" fmla="*/ 11646471 w 12192000"/>
              <a:gd name="connsiteY14" fmla="*/ 2800341 h 2851980"/>
              <a:gd name="connsiteX15" fmla="*/ 11623313 w 12192000"/>
              <a:gd name="connsiteY15" fmla="*/ 2800343 h 2851980"/>
              <a:gd name="connsiteX16" fmla="*/ 11608697 w 12192000"/>
              <a:gd name="connsiteY16" fmla="*/ 2813460 h 2851980"/>
              <a:gd name="connsiteX17" fmla="*/ 11603621 w 12192000"/>
              <a:gd name="connsiteY17" fmla="*/ 2810965 h 2851980"/>
              <a:gd name="connsiteX18" fmla="*/ 11590100 w 12192000"/>
              <a:gd name="connsiteY18" fmla="*/ 2808130 h 2851980"/>
              <a:gd name="connsiteX19" fmla="*/ 11566270 w 12192000"/>
              <a:gd name="connsiteY19" fmla="*/ 2794050 h 2851980"/>
              <a:gd name="connsiteX20" fmla="*/ 11543180 w 12192000"/>
              <a:gd name="connsiteY20" fmla="*/ 2794523 h 2851980"/>
              <a:gd name="connsiteX21" fmla="*/ 11527456 w 12192000"/>
              <a:gd name="connsiteY21" fmla="*/ 2784758 h 2851980"/>
              <a:gd name="connsiteX22" fmla="*/ 11410019 w 12192000"/>
              <a:gd name="connsiteY22" fmla="*/ 2778739 h 2851980"/>
              <a:gd name="connsiteX23" fmla="*/ 11391662 w 12192000"/>
              <a:gd name="connsiteY23" fmla="*/ 2777813 h 2851980"/>
              <a:gd name="connsiteX24" fmla="*/ 11381950 w 12192000"/>
              <a:gd name="connsiteY24" fmla="*/ 2771457 h 2851980"/>
              <a:gd name="connsiteX25" fmla="*/ 11355280 w 12192000"/>
              <a:gd name="connsiteY25" fmla="*/ 2766974 h 2851980"/>
              <a:gd name="connsiteX26" fmla="*/ 11346286 w 12192000"/>
              <a:gd name="connsiteY26" fmla="*/ 2771221 h 2851980"/>
              <a:gd name="connsiteX27" fmla="*/ 11344784 w 12192000"/>
              <a:gd name="connsiteY27" fmla="*/ 2767480 h 2851980"/>
              <a:gd name="connsiteX28" fmla="*/ 11307999 w 12192000"/>
              <a:gd name="connsiteY28" fmla="*/ 2758374 h 2851980"/>
              <a:gd name="connsiteX29" fmla="*/ 11228674 w 12192000"/>
              <a:gd name="connsiteY29" fmla="*/ 2738503 h 2851980"/>
              <a:gd name="connsiteX30" fmla="*/ 11208775 w 12192000"/>
              <a:gd name="connsiteY30" fmla="*/ 2733735 h 2851980"/>
              <a:gd name="connsiteX31" fmla="*/ 11191329 w 12192000"/>
              <a:gd name="connsiteY31" fmla="*/ 2735896 h 2851980"/>
              <a:gd name="connsiteX32" fmla="*/ 11095293 w 12192000"/>
              <a:gd name="connsiteY32" fmla="*/ 2734181 h 2851980"/>
              <a:gd name="connsiteX33" fmla="*/ 11072290 w 12192000"/>
              <a:gd name="connsiteY33" fmla="*/ 2737734 h 2851980"/>
              <a:gd name="connsiteX34" fmla="*/ 10980239 w 12192000"/>
              <a:gd name="connsiteY34" fmla="*/ 2729000 h 2851980"/>
              <a:gd name="connsiteX35" fmla="*/ 10980167 w 12192000"/>
              <a:gd name="connsiteY35" fmla="*/ 2728972 h 2851980"/>
              <a:gd name="connsiteX36" fmla="*/ 10943501 w 12192000"/>
              <a:gd name="connsiteY36" fmla="*/ 2723352 h 2851980"/>
              <a:gd name="connsiteX37" fmla="*/ 10740825 w 12192000"/>
              <a:gd name="connsiteY37" fmla="*/ 2642544 h 2851980"/>
              <a:gd name="connsiteX38" fmla="*/ 10621021 w 12192000"/>
              <a:gd name="connsiteY38" fmla="*/ 2583972 h 2851980"/>
              <a:gd name="connsiteX39" fmla="*/ 10501779 w 12192000"/>
              <a:gd name="connsiteY39" fmla="*/ 2548735 h 2851980"/>
              <a:gd name="connsiteX40" fmla="*/ 10403355 w 12192000"/>
              <a:gd name="connsiteY40" fmla="*/ 2512953 h 2851980"/>
              <a:gd name="connsiteX41" fmla="*/ 10337449 w 12192000"/>
              <a:gd name="connsiteY41" fmla="*/ 2488172 h 2851980"/>
              <a:gd name="connsiteX42" fmla="*/ 10324327 w 12192000"/>
              <a:gd name="connsiteY42" fmla="*/ 2478939 h 2851980"/>
              <a:gd name="connsiteX43" fmla="*/ 10321929 w 12192000"/>
              <a:gd name="connsiteY43" fmla="*/ 2478993 h 2851980"/>
              <a:gd name="connsiteX44" fmla="*/ 10290461 w 12192000"/>
              <a:gd name="connsiteY44" fmla="*/ 2462144 h 2851980"/>
              <a:gd name="connsiteX45" fmla="*/ 10268970 w 12192000"/>
              <a:gd name="connsiteY45" fmla="*/ 2448931 h 2851980"/>
              <a:gd name="connsiteX46" fmla="*/ 10263699 w 12192000"/>
              <a:gd name="connsiteY46" fmla="*/ 2448340 h 2851980"/>
              <a:gd name="connsiteX47" fmla="*/ 10228272 w 12192000"/>
              <a:gd name="connsiteY47" fmla="*/ 2431997 h 2851980"/>
              <a:gd name="connsiteX48" fmla="*/ 10215997 w 12192000"/>
              <a:gd name="connsiteY48" fmla="*/ 2431103 h 2851980"/>
              <a:gd name="connsiteX49" fmla="*/ 10193885 w 12192000"/>
              <a:gd name="connsiteY49" fmla="*/ 2427360 h 2851980"/>
              <a:gd name="connsiteX50" fmla="*/ 10135557 w 12192000"/>
              <a:gd name="connsiteY50" fmla="*/ 2429769 h 2851980"/>
              <a:gd name="connsiteX51" fmla="*/ 10092108 w 12192000"/>
              <a:gd name="connsiteY51" fmla="*/ 2409075 h 2851980"/>
              <a:gd name="connsiteX52" fmla="*/ 10091815 w 12192000"/>
              <a:gd name="connsiteY52" fmla="*/ 2409211 h 2851980"/>
              <a:gd name="connsiteX53" fmla="*/ 10083558 w 12192000"/>
              <a:gd name="connsiteY53" fmla="*/ 2406369 h 2851980"/>
              <a:gd name="connsiteX54" fmla="*/ 10078319 w 12192000"/>
              <a:gd name="connsiteY54" fmla="*/ 2403481 h 2851980"/>
              <a:gd name="connsiteX55" fmla="*/ 10063647 w 12192000"/>
              <a:gd name="connsiteY55" fmla="*/ 2397528 h 2851980"/>
              <a:gd name="connsiteX56" fmla="*/ 10057660 w 12192000"/>
              <a:gd name="connsiteY56" fmla="*/ 2396793 h 2851980"/>
              <a:gd name="connsiteX57" fmla="*/ 10003124 w 12192000"/>
              <a:gd name="connsiteY57" fmla="*/ 2406692 h 2851980"/>
              <a:gd name="connsiteX58" fmla="*/ 9898644 w 12192000"/>
              <a:gd name="connsiteY58" fmla="*/ 2393136 h 2851980"/>
              <a:gd name="connsiteX59" fmla="*/ 9794969 w 12192000"/>
              <a:gd name="connsiteY59" fmla="*/ 2376665 h 2851980"/>
              <a:gd name="connsiteX60" fmla="*/ 9690708 w 12192000"/>
              <a:gd name="connsiteY60" fmla="*/ 2362478 h 2851980"/>
              <a:gd name="connsiteX61" fmla="*/ 9656590 w 12192000"/>
              <a:gd name="connsiteY61" fmla="*/ 2365107 h 2851980"/>
              <a:gd name="connsiteX62" fmla="*/ 9651013 w 12192000"/>
              <a:gd name="connsiteY62" fmla="*/ 2365379 h 2851980"/>
              <a:gd name="connsiteX63" fmla="*/ 9629535 w 12192000"/>
              <a:gd name="connsiteY63" fmla="*/ 2359562 h 2851980"/>
              <a:gd name="connsiteX64" fmla="*/ 9621002 w 12192000"/>
              <a:gd name="connsiteY64" fmla="*/ 2358015 h 2851980"/>
              <a:gd name="connsiteX65" fmla="*/ 9620811 w 12192000"/>
              <a:gd name="connsiteY65" fmla="*/ 2358209 h 2851980"/>
              <a:gd name="connsiteX66" fmla="*/ 9612783 w 12192000"/>
              <a:gd name="connsiteY66" fmla="*/ 2356304 h 2851980"/>
              <a:gd name="connsiteX67" fmla="*/ 9573299 w 12192000"/>
              <a:gd name="connsiteY67" fmla="*/ 2344048 h 2851980"/>
              <a:gd name="connsiteX68" fmla="*/ 9523299 w 12192000"/>
              <a:gd name="connsiteY68" fmla="*/ 2356751 h 2851980"/>
              <a:gd name="connsiteX69" fmla="*/ 9502217 w 12192000"/>
              <a:gd name="connsiteY69" fmla="*/ 2356672 h 2851980"/>
              <a:gd name="connsiteX70" fmla="*/ 9491052 w 12192000"/>
              <a:gd name="connsiteY70" fmla="*/ 2357876 h 2851980"/>
              <a:gd name="connsiteX71" fmla="*/ 9490420 w 12192000"/>
              <a:gd name="connsiteY71" fmla="*/ 2358754 h 2851980"/>
              <a:gd name="connsiteX72" fmla="*/ 9422814 w 12192000"/>
              <a:gd name="connsiteY72" fmla="*/ 2337048 h 2851980"/>
              <a:gd name="connsiteX73" fmla="*/ 9387555 w 12192000"/>
              <a:gd name="connsiteY73" fmla="*/ 2324836 h 2851980"/>
              <a:gd name="connsiteX74" fmla="*/ 9385480 w 12192000"/>
              <a:gd name="connsiteY74" fmla="*/ 2325313 h 2851980"/>
              <a:gd name="connsiteX75" fmla="*/ 9369766 w 12192000"/>
              <a:gd name="connsiteY75" fmla="*/ 2317902 h 2851980"/>
              <a:gd name="connsiteX76" fmla="*/ 9356267 w 12192000"/>
              <a:gd name="connsiteY76" fmla="*/ 2307218 h 2851980"/>
              <a:gd name="connsiteX77" fmla="*/ 9240605 w 12192000"/>
              <a:gd name="connsiteY77" fmla="*/ 2292733 h 2851980"/>
              <a:gd name="connsiteX78" fmla="*/ 9083251 w 12192000"/>
              <a:gd name="connsiteY78" fmla="*/ 2245348 h 2851980"/>
              <a:gd name="connsiteX79" fmla="*/ 8956025 w 12192000"/>
              <a:gd name="connsiteY79" fmla="*/ 2219438 h 2851980"/>
              <a:gd name="connsiteX80" fmla="*/ 8791834 w 12192000"/>
              <a:gd name="connsiteY80" fmla="*/ 2194608 h 2851980"/>
              <a:gd name="connsiteX81" fmla="*/ 8677385 w 12192000"/>
              <a:gd name="connsiteY81" fmla="*/ 2172946 h 2851980"/>
              <a:gd name="connsiteX82" fmla="*/ 8628381 w 12192000"/>
              <a:gd name="connsiteY82" fmla="*/ 2151256 h 2851980"/>
              <a:gd name="connsiteX83" fmla="*/ 8608955 w 12192000"/>
              <a:gd name="connsiteY83" fmla="*/ 2154253 h 2851980"/>
              <a:gd name="connsiteX84" fmla="*/ 8605623 w 12192000"/>
              <a:gd name="connsiteY84" fmla="*/ 2154974 h 2851980"/>
              <a:gd name="connsiteX85" fmla="*/ 8591946 w 12192000"/>
              <a:gd name="connsiteY85" fmla="*/ 2153429 h 2851980"/>
              <a:gd name="connsiteX86" fmla="*/ 8588503 w 12192000"/>
              <a:gd name="connsiteY86" fmla="*/ 2158528 h 2851980"/>
              <a:gd name="connsiteX87" fmla="*/ 8542929 w 12192000"/>
              <a:gd name="connsiteY87" fmla="*/ 2155780 h 2851980"/>
              <a:gd name="connsiteX88" fmla="*/ 8422422 w 12192000"/>
              <a:gd name="connsiteY88" fmla="*/ 2128783 h 2851980"/>
              <a:gd name="connsiteX89" fmla="*/ 8350509 w 12192000"/>
              <a:gd name="connsiteY89" fmla="*/ 2116143 h 2851980"/>
              <a:gd name="connsiteX90" fmla="*/ 8323483 w 12192000"/>
              <a:gd name="connsiteY90" fmla="*/ 2116856 h 2851980"/>
              <a:gd name="connsiteX91" fmla="*/ 8285541 w 12192000"/>
              <a:gd name="connsiteY91" fmla="*/ 2114142 h 2851980"/>
              <a:gd name="connsiteX92" fmla="*/ 8156321 w 12192000"/>
              <a:gd name="connsiteY92" fmla="*/ 2105622 h 2851980"/>
              <a:gd name="connsiteX93" fmla="*/ 8115022 w 12192000"/>
              <a:gd name="connsiteY93" fmla="*/ 2097331 h 2851980"/>
              <a:gd name="connsiteX94" fmla="*/ 8109128 w 12192000"/>
              <a:gd name="connsiteY94" fmla="*/ 2095725 h 2851980"/>
              <a:gd name="connsiteX95" fmla="*/ 8061947 w 12192000"/>
              <a:gd name="connsiteY95" fmla="*/ 2076044 h 2851980"/>
              <a:gd name="connsiteX96" fmla="*/ 8056343 w 12192000"/>
              <a:gd name="connsiteY96" fmla="*/ 2079176 h 2851980"/>
              <a:gd name="connsiteX97" fmla="*/ 8039888 w 12192000"/>
              <a:gd name="connsiteY97" fmla="*/ 2079889 h 2851980"/>
              <a:gd name="connsiteX98" fmla="*/ 8027893 w 12192000"/>
              <a:gd name="connsiteY98" fmla="*/ 2071837 h 2851980"/>
              <a:gd name="connsiteX99" fmla="*/ 7968202 w 12192000"/>
              <a:gd name="connsiteY99" fmla="*/ 2048643 h 2851980"/>
              <a:gd name="connsiteX100" fmla="*/ 7879707 w 12192000"/>
              <a:gd name="connsiteY100" fmla="*/ 2019539 h 2851980"/>
              <a:gd name="connsiteX101" fmla="*/ 7867283 w 12192000"/>
              <a:gd name="connsiteY101" fmla="*/ 2011237 h 2851980"/>
              <a:gd name="connsiteX102" fmla="*/ 7843997 w 12192000"/>
              <a:gd name="connsiteY102" fmla="*/ 2004002 h 2851980"/>
              <a:gd name="connsiteX103" fmla="*/ 7819810 w 12192000"/>
              <a:gd name="connsiteY103" fmla="*/ 2003978 h 2851980"/>
              <a:gd name="connsiteX104" fmla="*/ 7766905 w 12192000"/>
              <a:gd name="connsiteY104" fmla="*/ 1994240 h 2851980"/>
              <a:gd name="connsiteX105" fmla="*/ 7748811 w 12192000"/>
              <a:gd name="connsiteY105" fmla="*/ 2001647 h 2851980"/>
              <a:gd name="connsiteX106" fmla="*/ 7745757 w 12192000"/>
              <a:gd name="connsiteY106" fmla="*/ 2003120 h 2851980"/>
              <a:gd name="connsiteX107" fmla="*/ 7732110 w 12192000"/>
              <a:gd name="connsiteY107" fmla="*/ 2004783 h 2851980"/>
              <a:gd name="connsiteX108" fmla="*/ 7730039 w 12192000"/>
              <a:gd name="connsiteY108" fmla="*/ 2010536 h 2851980"/>
              <a:gd name="connsiteX109" fmla="*/ 7685159 w 12192000"/>
              <a:gd name="connsiteY109" fmla="*/ 2018415 h 2851980"/>
              <a:gd name="connsiteX110" fmla="*/ 7561596 w 12192000"/>
              <a:gd name="connsiteY110" fmla="*/ 2020063 h 2851980"/>
              <a:gd name="connsiteX111" fmla="*/ 7488722 w 12192000"/>
              <a:gd name="connsiteY111" fmla="*/ 2024418 h 2851980"/>
              <a:gd name="connsiteX112" fmla="*/ 7462688 w 12192000"/>
              <a:gd name="connsiteY112" fmla="*/ 2031366 h 2851980"/>
              <a:gd name="connsiteX113" fmla="*/ 7425222 w 12192000"/>
              <a:gd name="connsiteY113" fmla="*/ 2037510 h 2851980"/>
              <a:gd name="connsiteX114" fmla="*/ 7360376 w 12192000"/>
              <a:gd name="connsiteY114" fmla="*/ 2052454 h 2851980"/>
              <a:gd name="connsiteX115" fmla="*/ 7297796 w 12192000"/>
              <a:gd name="connsiteY115" fmla="*/ 2059134 h 2851980"/>
              <a:gd name="connsiteX116" fmla="*/ 7255684 w 12192000"/>
              <a:gd name="connsiteY116" fmla="*/ 2060633 h 2851980"/>
              <a:gd name="connsiteX117" fmla="*/ 7249573 w 12192000"/>
              <a:gd name="connsiteY117" fmla="*/ 2060435 h 2851980"/>
              <a:gd name="connsiteX118" fmla="*/ 7198933 w 12192000"/>
              <a:gd name="connsiteY118" fmla="*/ 2052227 h 2851980"/>
              <a:gd name="connsiteX119" fmla="*/ 7194276 w 12192000"/>
              <a:gd name="connsiteY119" fmla="*/ 2056568 h 2851980"/>
              <a:gd name="connsiteX120" fmla="*/ 7178495 w 12192000"/>
              <a:gd name="connsiteY120" fmla="*/ 2061069 h 2851980"/>
              <a:gd name="connsiteX121" fmla="*/ 7164866 w 12192000"/>
              <a:gd name="connsiteY121" fmla="*/ 2056021 h 2851980"/>
              <a:gd name="connsiteX122" fmla="*/ 7101221 w 12192000"/>
              <a:gd name="connsiteY122" fmla="*/ 2047289 h 2851980"/>
              <a:gd name="connsiteX123" fmla="*/ 7008182 w 12192000"/>
              <a:gd name="connsiteY123" fmla="*/ 2039482 h 2851980"/>
              <a:gd name="connsiteX124" fmla="*/ 6994073 w 12192000"/>
              <a:gd name="connsiteY124" fmla="*/ 2034288 h 2851980"/>
              <a:gd name="connsiteX125" fmla="*/ 6902768 w 12192000"/>
              <a:gd name="connsiteY125" fmla="*/ 2021990 h 2851980"/>
              <a:gd name="connsiteX126" fmla="*/ 6854917 w 12192000"/>
              <a:gd name="connsiteY126" fmla="*/ 2020321 h 2851980"/>
              <a:gd name="connsiteX127" fmla="*/ 6849655 w 12192000"/>
              <a:gd name="connsiteY127" fmla="*/ 2025191 h 2851980"/>
              <a:gd name="connsiteX128" fmla="*/ 6835522 w 12192000"/>
              <a:gd name="connsiteY128" fmla="*/ 2024012 h 2851980"/>
              <a:gd name="connsiteX129" fmla="*/ 6707727 w 12192000"/>
              <a:gd name="connsiteY129" fmla="*/ 2006254 h 2851980"/>
              <a:gd name="connsiteX130" fmla="*/ 6561947 w 12192000"/>
              <a:gd name="connsiteY130" fmla="*/ 1975575 h 2851980"/>
              <a:gd name="connsiteX131" fmla="*/ 6464714 w 12192000"/>
              <a:gd name="connsiteY131" fmla="*/ 1978704 h 2851980"/>
              <a:gd name="connsiteX132" fmla="*/ 6242129 w 12192000"/>
              <a:gd name="connsiteY132" fmla="*/ 1915441 h 2851980"/>
              <a:gd name="connsiteX133" fmla="*/ 6080728 w 12192000"/>
              <a:gd name="connsiteY133" fmla="*/ 1895758 h 2851980"/>
              <a:gd name="connsiteX134" fmla="*/ 6069627 w 12192000"/>
              <a:gd name="connsiteY134" fmla="*/ 1885968 h 2851980"/>
              <a:gd name="connsiteX135" fmla="*/ 6055146 w 12192000"/>
              <a:gd name="connsiteY135" fmla="*/ 1879305 h 2851980"/>
              <a:gd name="connsiteX136" fmla="*/ 5953405 w 12192000"/>
              <a:gd name="connsiteY136" fmla="*/ 1849929 h 2851980"/>
              <a:gd name="connsiteX137" fmla="*/ 5940151 w 12192000"/>
              <a:gd name="connsiteY137" fmla="*/ 1852123 h 2851980"/>
              <a:gd name="connsiteX138" fmla="*/ 5917647 w 12192000"/>
              <a:gd name="connsiteY138" fmla="*/ 1852476 h 2851980"/>
              <a:gd name="connsiteX139" fmla="*/ 5860259 w 12192000"/>
              <a:gd name="connsiteY139" fmla="*/ 1865444 h 2851980"/>
              <a:gd name="connsiteX140" fmla="*/ 5821880 w 12192000"/>
              <a:gd name="connsiteY140" fmla="*/ 1854695 h 2851980"/>
              <a:gd name="connsiteX141" fmla="*/ 5813898 w 12192000"/>
              <a:gd name="connsiteY141" fmla="*/ 1853063 h 2851980"/>
              <a:gd name="connsiteX142" fmla="*/ 5813633 w 12192000"/>
              <a:gd name="connsiteY142" fmla="*/ 1853249 h 2851980"/>
              <a:gd name="connsiteX143" fmla="*/ 5804995 w 12192000"/>
              <a:gd name="connsiteY143" fmla="*/ 1851966 h 2851980"/>
              <a:gd name="connsiteX144" fmla="*/ 5799340 w 12192000"/>
              <a:gd name="connsiteY144" fmla="*/ 1850088 h 2851980"/>
              <a:gd name="connsiteX145" fmla="*/ 5783850 w 12192000"/>
              <a:gd name="connsiteY145" fmla="*/ 1846922 h 2851980"/>
              <a:gd name="connsiteX146" fmla="*/ 5777803 w 12192000"/>
              <a:gd name="connsiteY146" fmla="*/ 1847290 h 2851980"/>
              <a:gd name="connsiteX147" fmla="*/ 5774372 w 12192000"/>
              <a:gd name="connsiteY147" fmla="*/ 1849538 h 2851980"/>
              <a:gd name="connsiteX148" fmla="*/ 5740527 w 12192000"/>
              <a:gd name="connsiteY148" fmla="*/ 1850453 h 2851980"/>
              <a:gd name="connsiteX149" fmla="*/ 5671437 w 12192000"/>
              <a:gd name="connsiteY149" fmla="*/ 1845438 h 2851980"/>
              <a:gd name="connsiteX150" fmla="*/ 5633526 w 12192000"/>
              <a:gd name="connsiteY150" fmla="*/ 1839191 h 2851980"/>
              <a:gd name="connsiteX151" fmla="*/ 5527860 w 12192000"/>
              <a:gd name="connsiteY151" fmla="*/ 1825767 h 2851980"/>
              <a:gd name="connsiteX152" fmla="*/ 5420429 w 12192000"/>
              <a:gd name="connsiteY152" fmla="*/ 1815102 h 2851980"/>
              <a:gd name="connsiteX153" fmla="*/ 5339073 w 12192000"/>
              <a:gd name="connsiteY153" fmla="*/ 1819639 h 2851980"/>
              <a:gd name="connsiteX154" fmla="*/ 5334373 w 12192000"/>
              <a:gd name="connsiteY154" fmla="*/ 1817028 h 2851980"/>
              <a:gd name="connsiteX155" fmla="*/ 5326433 w 12192000"/>
              <a:gd name="connsiteY155" fmla="*/ 1814516 h 2851980"/>
              <a:gd name="connsiteX156" fmla="*/ 5326080 w 12192000"/>
              <a:gd name="connsiteY156" fmla="*/ 1814651 h 2851980"/>
              <a:gd name="connsiteX157" fmla="*/ 5318954 w 12192000"/>
              <a:gd name="connsiteY157" fmla="*/ 1811914 h 2851980"/>
              <a:gd name="connsiteX158" fmla="*/ 5286087 w 12192000"/>
              <a:gd name="connsiteY158" fmla="*/ 1796038 h 2851980"/>
              <a:gd name="connsiteX159" fmla="*/ 5223002 w 12192000"/>
              <a:gd name="connsiteY159" fmla="*/ 1799482 h 2851980"/>
              <a:gd name="connsiteX160" fmla="*/ 5200540 w 12192000"/>
              <a:gd name="connsiteY160" fmla="*/ 1796400 h 2851980"/>
              <a:gd name="connsiteX161" fmla="*/ 5154928 w 12192000"/>
              <a:gd name="connsiteY161" fmla="*/ 1781130 h 2851980"/>
              <a:gd name="connsiteX162" fmla="*/ 5149478 w 12192000"/>
              <a:gd name="connsiteY162" fmla="*/ 1780679 h 2851980"/>
              <a:gd name="connsiteX163" fmla="*/ 5130626 w 12192000"/>
              <a:gd name="connsiteY163" fmla="*/ 1768669 h 2851980"/>
              <a:gd name="connsiteX164" fmla="*/ 5102239 w 12192000"/>
              <a:gd name="connsiteY164" fmla="*/ 1753436 h 2851980"/>
              <a:gd name="connsiteX165" fmla="*/ 5099658 w 12192000"/>
              <a:gd name="connsiteY165" fmla="*/ 1753538 h 2851980"/>
              <a:gd name="connsiteX166" fmla="*/ 5088508 w 12192000"/>
              <a:gd name="connsiteY166" fmla="*/ 1745106 h 2851980"/>
              <a:gd name="connsiteX167" fmla="*/ 5082205 w 12192000"/>
              <a:gd name="connsiteY167" fmla="*/ 1734262 h 2851980"/>
              <a:gd name="connsiteX168" fmla="*/ 4931750 w 12192000"/>
              <a:gd name="connsiteY168" fmla="*/ 1691385 h 2851980"/>
              <a:gd name="connsiteX169" fmla="*/ 4824030 w 12192000"/>
              <a:gd name="connsiteY169" fmla="*/ 1643040 h 2851980"/>
              <a:gd name="connsiteX170" fmla="*/ 4758423 w 12192000"/>
              <a:gd name="connsiteY170" fmla="*/ 1579191 h 2851980"/>
              <a:gd name="connsiteX171" fmla="*/ 4514045 w 12192000"/>
              <a:gd name="connsiteY171" fmla="*/ 1535848 h 2851980"/>
              <a:gd name="connsiteX172" fmla="*/ 4458973 w 12192000"/>
              <a:gd name="connsiteY172" fmla="*/ 1525122 h 2851980"/>
              <a:gd name="connsiteX173" fmla="*/ 4423105 w 12192000"/>
              <a:gd name="connsiteY173" fmla="*/ 1500018 h 2851980"/>
              <a:gd name="connsiteX174" fmla="*/ 4400073 w 12192000"/>
              <a:gd name="connsiteY174" fmla="*/ 1499739 h 2851980"/>
              <a:gd name="connsiteX175" fmla="*/ 4395961 w 12192000"/>
              <a:gd name="connsiteY175" fmla="*/ 1499863 h 2851980"/>
              <a:gd name="connsiteX176" fmla="*/ 4382523 w 12192000"/>
              <a:gd name="connsiteY176" fmla="*/ 1496619 h 2851980"/>
              <a:gd name="connsiteX177" fmla="*/ 4374971 w 12192000"/>
              <a:gd name="connsiteY177" fmla="*/ 1500377 h 2851980"/>
              <a:gd name="connsiteX178" fmla="*/ 4352051 w 12192000"/>
              <a:gd name="connsiteY178" fmla="*/ 1498843 h 2851980"/>
              <a:gd name="connsiteX179" fmla="*/ 4328364 w 12192000"/>
              <a:gd name="connsiteY179" fmla="*/ 1491566 h 2851980"/>
              <a:gd name="connsiteX180" fmla="*/ 4220142 w 12192000"/>
              <a:gd name="connsiteY180" fmla="*/ 1451803 h 2851980"/>
              <a:gd name="connsiteX181" fmla="*/ 4152921 w 12192000"/>
              <a:gd name="connsiteY181" fmla="*/ 1430969 h 2851980"/>
              <a:gd name="connsiteX182" fmla="*/ 4123498 w 12192000"/>
              <a:gd name="connsiteY182" fmla="*/ 1427696 h 2851980"/>
              <a:gd name="connsiteX183" fmla="*/ 4085026 w 12192000"/>
              <a:gd name="connsiteY183" fmla="*/ 1420005 h 2851980"/>
              <a:gd name="connsiteX184" fmla="*/ 4014120 w 12192000"/>
              <a:gd name="connsiteY184" fmla="*/ 1410025 h 2851980"/>
              <a:gd name="connsiteX185" fmla="*/ 3924085 w 12192000"/>
              <a:gd name="connsiteY185" fmla="*/ 1390368 h 2851980"/>
              <a:gd name="connsiteX186" fmla="*/ 3875102 w 12192000"/>
              <a:gd name="connsiteY186" fmla="*/ 1356231 h 2851980"/>
              <a:gd name="connsiteX187" fmla="*/ 3866735 w 12192000"/>
              <a:gd name="connsiteY187" fmla="*/ 1358044 h 2851980"/>
              <a:gd name="connsiteX188" fmla="*/ 3824835 w 12192000"/>
              <a:gd name="connsiteY188" fmla="*/ 1344150 h 2851980"/>
              <a:gd name="connsiteX189" fmla="*/ 3698316 w 12192000"/>
              <a:gd name="connsiteY189" fmla="*/ 1271660 h 2851980"/>
              <a:gd name="connsiteX190" fmla="*/ 3615875 w 12192000"/>
              <a:gd name="connsiteY190" fmla="*/ 1245166 h 2851980"/>
              <a:gd name="connsiteX191" fmla="*/ 3583351 w 12192000"/>
              <a:gd name="connsiteY191" fmla="*/ 1239605 h 2851980"/>
              <a:gd name="connsiteX192" fmla="*/ 3529058 w 12192000"/>
              <a:gd name="connsiteY192" fmla="*/ 1230047 h 2851980"/>
              <a:gd name="connsiteX193" fmla="*/ 3438822 w 12192000"/>
              <a:gd name="connsiteY193" fmla="*/ 1205661 h 2851980"/>
              <a:gd name="connsiteX194" fmla="*/ 3390292 w 12192000"/>
              <a:gd name="connsiteY194" fmla="*/ 1197075 h 2851980"/>
              <a:gd name="connsiteX195" fmla="*/ 3315537 w 12192000"/>
              <a:gd name="connsiteY195" fmla="*/ 1185391 h 2851980"/>
              <a:gd name="connsiteX196" fmla="*/ 3305896 w 12192000"/>
              <a:gd name="connsiteY196" fmla="*/ 1180025 h 2851980"/>
              <a:gd name="connsiteX197" fmla="*/ 3260055 w 12192000"/>
              <a:gd name="connsiteY197" fmla="*/ 1189560 h 2851980"/>
              <a:gd name="connsiteX198" fmla="*/ 3136098 w 12192000"/>
              <a:gd name="connsiteY198" fmla="*/ 1171708 h 2851980"/>
              <a:gd name="connsiteX199" fmla="*/ 3113533 w 12192000"/>
              <a:gd name="connsiteY199" fmla="*/ 1171758 h 2851980"/>
              <a:gd name="connsiteX200" fmla="*/ 3087934 w 12192000"/>
              <a:gd name="connsiteY200" fmla="*/ 1162189 h 2851980"/>
              <a:gd name="connsiteX201" fmla="*/ 3033101 w 12192000"/>
              <a:gd name="connsiteY201" fmla="*/ 1146004 h 2851980"/>
              <a:gd name="connsiteX202" fmla="*/ 2999082 w 12192000"/>
              <a:gd name="connsiteY202" fmla="*/ 1129337 h 2851980"/>
              <a:gd name="connsiteX203" fmla="*/ 2988144 w 12192000"/>
              <a:gd name="connsiteY203" fmla="*/ 1133783 h 2851980"/>
              <a:gd name="connsiteX204" fmla="*/ 2964880 w 12192000"/>
              <a:gd name="connsiteY204" fmla="*/ 1133160 h 2851980"/>
              <a:gd name="connsiteX205" fmla="*/ 2871083 w 12192000"/>
              <a:gd name="connsiteY205" fmla="*/ 1114281 h 2851980"/>
              <a:gd name="connsiteX206" fmla="*/ 2853547 w 12192000"/>
              <a:gd name="connsiteY206" fmla="*/ 1113282 h 2851980"/>
              <a:gd name="connsiteX207" fmla="*/ 2834998 w 12192000"/>
              <a:gd name="connsiteY207" fmla="*/ 1105032 h 2851980"/>
              <a:gd name="connsiteX208" fmla="*/ 2832012 w 12192000"/>
              <a:gd name="connsiteY208" fmla="*/ 1103667 h 2851980"/>
              <a:gd name="connsiteX209" fmla="*/ 2831450 w 12192000"/>
              <a:gd name="connsiteY209" fmla="*/ 1103681 h 2851980"/>
              <a:gd name="connsiteX210" fmla="*/ 2830158 w 12192000"/>
              <a:gd name="connsiteY210" fmla="*/ 1102819 h 2851980"/>
              <a:gd name="connsiteX211" fmla="*/ 2817969 w 12192000"/>
              <a:gd name="connsiteY211" fmla="*/ 1097243 h 2851980"/>
              <a:gd name="connsiteX212" fmla="*/ 2812278 w 12192000"/>
              <a:gd name="connsiteY212" fmla="*/ 1097008 h 2851980"/>
              <a:gd name="connsiteX213" fmla="*/ 2735949 w 12192000"/>
              <a:gd name="connsiteY213" fmla="*/ 1069536 h 2851980"/>
              <a:gd name="connsiteX214" fmla="*/ 2700542 w 12192000"/>
              <a:gd name="connsiteY214" fmla="*/ 1056907 h 2851980"/>
              <a:gd name="connsiteX215" fmla="*/ 2690071 w 12192000"/>
              <a:gd name="connsiteY215" fmla="*/ 1056397 h 2851980"/>
              <a:gd name="connsiteX216" fmla="*/ 2655269 w 12192000"/>
              <a:gd name="connsiteY216" fmla="*/ 1042078 h 2851980"/>
              <a:gd name="connsiteX217" fmla="*/ 2637172 w 12192000"/>
              <a:gd name="connsiteY217" fmla="*/ 1039382 h 2851980"/>
              <a:gd name="connsiteX218" fmla="*/ 2544676 w 12192000"/>
              <a:gd name="connsiteY218" fmla="*/ 1019916 h 2851980"/>
              <a:gd name="connsiteX219" fmla="*/ 2521406 w 12192000"/>
              <a:gd name="connsiteY219" fmla="*/ 1022036 h 2851980"/>
              <a:gd name="connsiteX220" fmla="*/ 2462038 w 12192000"/>
              <a:gd name="connsiteY220" fmla="*/ 992687 h 2851980"/>
              <a:gd name="connsiteX221" fmla="*/ 2448962 w 12192000"/>
              <a:gd name="connsiteY221" fmla="*/ 988555 h 2851980"/>
              <a:gd name="connsiteX222" fmla="*/ 2444223 w 12192000"/>
              <a:gd name="connsiteY222" fmla="*/ 985580 h 2851980"/>
              <a:gd name="connsiteX223" fmla="*/ 2428175 w 12192000"/>
              <a:gd name="connsiteY223" fmla="*/ 997242 h 2851980"/>
              <a:gd name="connsiteX224" fmla="*/ 2398519 w 12192000"/>
              <a:gd name="connsiteY224" fmla="*/ 1001482 h 2851980"/>
              <a:gd name="connsiteX225" fmla="*/ 2385271 w 12192000"/>
              <a:gd name="connsiteY225" fmla="*/ 993786 h 2851980"/>
              <a:gd name="connsiteX226" fmla="*/ 2298174 w 12192000"/>
              <a:gd name="connsiteY226" fmla="*/ 956527 h 2851980"/>
              <a:gd name="connsiteX227" fmla="*/ 2271014 w 12192000"/>
              <a:gd name="connsiteY227" fmla="*/ 945440 h 2851980"/>
              <a:gd name="connsiteX228" fmla="*/ 2214838 w 12192000"/>
              <a:gd name="connsiteY228" fmla="*/ 924396 h 2851980"/>
              <a:gd name="connsiteX229" fmla="*/ 2038407 w 12192000"/>
              <a:gd name="connsiteY229" fmla="*/ 916628 h 2851980"/>
              <a:gd name="connsiteX230" fmla="*/ 1958268 w 12192000"/>
              <a:gd name="connsiteY230" fmla="*/ 931677 h 2851980"/>
              <a:gd name="connsiteX231" fmla="*/ 1740316 w 12192000"/>
              <a:gd name="connsiteY231" fmla="*/ 931710 h 2851980"/>
              <a:gd name="connsiteX232" fmla="*/ 1454477 w 12192000"/>
              <a:gd name="connsiteY232" fmla="*/ 973878 h 2851980"/>
              <a:gd name="connsiteX233" fmla="*/ 1385984 w 12192000"/>
              <a:gd name="connsiteY233" fmla="*/ 958621 h 2851980"/>
              <a:gd name="connsiteX234" fmla="*/ 1355604 w 12192000"/>
              <a:gd name="connsiteY234" fmla="*/ 960893 h 2851980"/>
              <a:gd name="connsiteX235" fmla="*/ 1305323 w 12192000"/>
              <a:gd name="connsiteY235" fmla="*/ 967511 h 2851980"/>
              <a:gd name="connsiteX236" fmla="*/ 1125607 w 12192000"/>
              <a:gd name="connsiteY236" fmla="*/ 968467 h 2851980"/>
              <a:gd name="connsiteX237" fmla="*/ 1016562 w 12192000"/>
              <a:gd name="connsiteY237" fmla="*/ 975260 h 2851980"/>
              <a:gd name="connsiteX238" fmla="*/ 818620 w 12192000"/>
              <a:gd name="connsiteY238" fmla="*/ 987723 h 2851980"/>
              <a:gd name="connsiteX239" fmla="*/ 611870 w 12192000"/>
              <a:gd name="connsiteY239" fmla="*/ 1002547 h 2851980"/>
              <a:gd name="connsiteX240" fmla="*/ 520325 w 12192000"/>
              <a:gd name="connsiteY240" fmla="*/ 1010590 h 2851980"/>
              <a:gd name="connsiteX241" fmla="*/ 386188 w 12192000"/>
              <a:gd name="connsiteY241" fmla="*/ 1040956 h 2851980"/>
              <a:gd name="connsiteX242" fmla="*/ 272629 w 12192000"/>
              <a:gd name="connsiteY242" fmla="*/ 1010300 h 2851980"/>
              <a:gd name="connsiteX243" fmla="*/ 113450 w 12192000"/>
              <a:gd name="connsiteY243" fmla="*/ 1038933 h 2851980"/>
              <a:gd name="connsiteX244" fmla="*/ 4256 w 12192000"/>
              <a:gd name="connsiteY244" fmla="*/ 1060111 h 2851980"/>
              <a:gd name="connsiteX245" fmla="*/ 0 w 12192000"/>
              <a:gd name="connsiteY245" fmla="*/ 1059714 h 2851980"/>
              <a:gd name="connsiteX0" fmla="*/ 0 w 12192000"/>
              <a:gd name="connsiteY0" fmla="*/ 0 h 2984579"/>
              <a:gd name="connsiteX1" fmla="*/ 12192000 w 12192000"/>
              <a:gd name="connsiteY1" fmla="*/ 0 h 2984579"/>
              <a:gd name="connsiteX2" fmla="*/ 12192000 w 12192000"/>
              <a:gd name="connsiteY2" fmla="*/ 2802781 h 2984579"/>
              <a:gd name="connsiteX3" fmla="*/ 12174273 w 12192000"/>
              <a:gd name="connsiteY3" fmla="*/ 2805362 h 2984579"/>
              <a:gd name="connsiteX4" fmla="*/ 12099441 w 12192000"/>
              <a:gd name="connsiteY4" fmla="*/ 2819970 h 2984579"/>
              <a:gd name="connsiteX5" fmla="*/ 11968818 w 12192000"/>
              <a:gd name="connsiteY5" fmla="*/ 2984045 h 2984579"/>
              <a:gd name="connsiteX6" fmla="*/ 11844564 w 12192000"/>
              <a:gd name="connsiteY6" fmla="*/ 2851980 h 2984579"/>
              <a:gd name="connsiteX7" fmla="*/ 11786084 w 12192000"/>
              <a:gd name="connsiteY7" fmla="*/ 2836535 h 2984579"/>
              <a:gd name="connsiteX8" fmla="*/ 11731349 w 12192000"/>
              <a:gd name="connsiteY8" fmla="*/ 2820269 h 2984579"/>
              <a:gd name="connsiteX9" fmla="*/ 11709385 w 12192000"/>
              <a:gd name="connsiteY9" fmla="*/ 2806825 h 2984579"/>
              <a:gd name="connsiteX10" fmla="*/ 11702308 w 12192000"/>
              <a:gd name="connsiteY10" fmla="*/ 2811365 h 2984579"/>
              <a:gd name="connsiteX11" fmla="*/ 11689476 w 12192000"/>
              <a:gd name="connsiteY11" fmla="*/ 2807391 h 2984579"/>
              <a:gd name="connsiteX12" fmla="*/ 11666486 w 12192000"/>
              <a:gd name="connsiteY12" fmla="*/ 2799625 h 2984579"/>
              <a:gd name="connsiteX13" fmla="*/ 11652374 w 12192000"/>
              <a:gd name="connsiteY13" fmla="*/ 2793272 h 2984579"/>
              <a:gd name="connsiteX14" fmla="*/ 11646471 w 12192000"/>
              <a:gd name="connsiteY14" fmla="*/ 2800341 h 2984579"/>
              <a:gd name="connsiteX15" fmla="*/ 11623313 w 12192000"/>
              <a:gd name="connsiteY15" fmla="*/ 2800343 h 2984579"/>
              <a:gd name="connsiteX16" fmla="*/ 11608697 w 12192000"/>
              <a:gd name="connsiteY16" fmla="*/ 2813460 h 2984579"/>
              <a:gd name="connsiteX17" fmla="*/ 11603621 w 12192000"/>
              <a:gd name="connsiteY17" fmla="*/ 2810965 h 2984579"/>
              <a:gd name="connsiteX18" fmla="*/ 11590100 w 12192000"/>
              <a:gd name="connsiteY18" fmla="*/ 2808130 h 2984579"/>
              <a:gd name="connsiteX19" fmla="*/ 11566270 w 12192000"/>
              <a:gd name="connsiteY19" fmla="*/ 2794050 h 2984579"/>
              <a:gd name="connsiteX20" fmla="*/ 11543180 w 12192000"/>
              <a:gd name="connsiteY20" fmla="*/ 2794523 h 2984579"/>
              <a:gd name="connsiteX21" fmla="*/ 11527456 w 12192000"/>
              <a:gd name="connsiteY21" fmla="*/ 2784758 h 2984579"/>
              <a:gd name="connsiteX22" fmla="*/ 11410019 w 12192000"/>
              <a:gd name="connsiteY22" fmla="*/ 2778739 h 2984579"/>
              <a:gd name="connsiteX23" fmla="*/ 11391662 w 12192000"/>
              <a:gd name="connsiteY23" fmla="*/ 2777813 h 2984579"/>
              <a:gd name="connsiteX24" fmla="*/ 11381950 w 12192000"/>
              <a:gd name="connsiteY24" fmla="*/ 2771457 h 2984579"/>
              <a:gd name="connsiteX25" fmla="*/ 11355280 w 12192000"/>
              <a:gd name="connsiteY25" fmla="*/ 2766974 h 2984579"/>
              <a:gd name="connsiteX26" fmla="*/ 11346286 w 12192000"/>
              <a:gd name="connsiteY26" fmla="*/ 2771221 h 2984579"/>
              <a:gd name="connsiteX27" fmla="*/ 11344784 w 12192000"/>
              <a:gd name="connsiteY27" fmla="*/ 2767480 h 2984579"/>
              <a:gd name="connsiteX28" fmla="*/ 11307999 w 12192000"/>
              <a:gd name="connsiteY28" fmla="*/ 2758374 h 2984579"/>
              <a:gd name="connsiteX29" fmla="*/ 11228674 w 12192000"/>
              <a:gd name="connsiteY29" fmla="*/ 2738503 h 2984579"/>
              <a:gd name="connsiteX30" fmla="*/ 11208775 w 12192000"/>
              <a:gd name="connsiteY30" fmla="*/ 2733735 h 2984579"/>
              <a:gd name="connsiteX31" fmla="*/ 11191329 w 12192000"/>
              <a:gd name="connsiteY31" fmla="*/ 2735896 h 2984579"/>
              <a:gd name="connsiteX32" fmla="*/ 11095293 w 12192000"/>
              <a:gd name="connsiteY32" fmla="*/ 2734181 h 2984579"/>
              <a:gd name="connsiteX33" fmla="*/ 11072290 w 12192000"/>
              <a:gd name="connsiteY33" fmla="*/ 2737734 h 2984579"/>
              <a:gd name="connsiteX34" fmla="*/ 10980239 w 12192000"/>
              <a:gd name="connsiteY34" fmla="*/ 2729000 h 2984579"/>
              <a:gd name="connsiteX35" fmla="*/ 10980167 w 12192000"/>
              <a:gd name="connsiteY35" fmla="*/ 2728972 h 2984579"/>
              <a:gd name="connsiteX36" fmla="*/ 10943501 w 12192000"/>
              <a:gd name="connsiteY36" fmla="*/ 2723352 h 2984579"/>
              <a:gd name="connsiteX37" fmla="*/ 10740825 w 12192000"/>
              <a:gd name="connsiteY37" fmla="*/ 2642544 h 2984579"/>
              <a:gd name="connsiteX38" fmla="*/ 10621021 w 12192000"/>
              <a:gd name="connsiteY38" fmla="*/ 2583972 h 2984579"/>
              <a:gd name="connsiteX39" fmla="*/ 10501779 w 12192000"/>
              <a:gd name="connsiteY39" fmla="*/ 2548735 h 2984579"/>
              <a:gd name="connsiteX40" fmla="*/ 10403355 w 12192000"/>
              <a:gd name="connsiteY40" fmla="*/ 2512953 h 2984579"/>
              <a:gd name="connsiteX41" fmla="*/ 10337449 w 12192000"/>
              <a:gd name="connsiteY41" fmla="*/ 2488172 h 2984579"/>
              <a:gd name="connsiteX42" fmla="*/ 10324327 w 12192000"/>
              <a:gd name="connsiteY42" fmla="*/ 2478939 h 2984579"/>
              <a:gd name="connsiteX43" fmla="*/ 10321929 w 12192000"/>
              <a:gd name="connsiteY43" fmla="*/ 2478993 h 2984579"/>
              <a:gd name="connsiteX44" fmla="*/ 10290461 w 12192000"/>
              <a:gd name="connsiteY44" fmla="*/ 2462144 h 2984579"/>
              <a:gd name="connsiteX45" fmla="*/ 10268970 w 12192000"/>
              <a:gd name="connsiteY45" fmla="*/ 2448931 h 2984579"/>
              <a:gd name="connsiteX46" fmla="*/ 10263699 w 12192000"/>
              <a:gd name="connsiteY46" fmla="*/ 2448340 h 2984579"/>
              <a:gd name="connsiteX47" fmla="*/ 10228272 w 12192000"/>
              <a:gd name="connsiteY47" fmla="*/ 2431997 h 2984579"/>
              <a:gd name="connsiteX48" fmla="*/ 10215997 w 12192000"/>
              <a:gd name="connsiteY48" fmla="*/ 2431103 h 2984579"/>
              <a:gd name="connsiteX49" fmla="*/ 10193885 w 12192000"/>
              <a:gd name="connsiteY49" fmla="*/ 2427360 h 2984579"/>
              <a:gd name="connsiteX50" fmla="*/ 10135557 w 12192000"/>
              <a:gd name="connsiteY50" fmla="*/ 2429769 h 2984579"/>
              <a:gd name="connsiteX51" fmla="*/ 10092108 w 12192000"/>
              <a:gd name="connsiteY51" fmla="*/ 2409075 h 2984579"/>
              <a:gd name="connsiteX52" fmla="*/ 10091815 w 12192000"/>
              <a:gd name="connsiteY52" fmla="*/ 2409211 h 2984579"/>
              <a:gd name="connsiteX53" fmla="*/ 10083558 w 12192000"/>
              <a:gd name="connsiteY53" fmla="*/ 2406369 h 2984579"/>
              <a:gd name="connsiteX54" fmla="*/ 10078319 w 12192000"/>
              <a:gd name="connsiteY54" fmla="*/ 2403481 h 2984579"/>
              <a:gd name="connsiteX55" fmla="*/ 10063647 w 12192000"/>
              <a:gd name="connsiteY55" fmla="*/ 2397528 h 2984579"/>
              <a:gd name="connsiteX56" fmla="*/ 10057660 w 12192000"/>
              <a:gd name="connsiteY56" fmla="*/ 2396793 h 2984579"/>
              <a:gd name="connsiteX57" fmla="*/ 10003124 w 12192000"/>
              <a:gd name="connsiteY57" fmla="*/ 2406692 h 2984579"/>
              <a:gd name="connsiteX58" fmla="*/ 9898644 w 12192000"/>
              <a:gd name="connsiteY58" fmla="*/ 2393136 h 2984579"/>
              <a:gd name="connsiteX59" fmla="*/ 9794969 w 12192000"/>
              <a:gd name="connsiteY59" fmla="*/ 2376665 h 2984579"/>
              <a:gd name="connsiteX60" fmla="*/ 9690708 w 12192000"/>
              <a:gd name="connsiteY60" fmla="*/ 2362478 h 2984579"/>
              <a:gd name="connsiteX61" fmla="*/ 9656590 w 12192000"/>
              <a:gd name="connsiteY61" fmla="*/ 2365107 h 2984579"/>
              <a:gd name="connsiteX62" fmla="*/ 9651013 w 12192000"/>
              <a:gd name="connsiteY62" fmla="*/ 2365379 h 2984579"/>
              <a:gd name="connsiteX63" fmla="*/ 9629535 w 12192000"/>
              <a:gd name="connsiteY63" fmla="*/ 2359562 h 2984579"/>
              <a:gd name="connsiteX64" fmla="*/ 9621002 w 12192000"/>
              <a:gd name="connsiteY64" fmla="*/ 2358015 h 2984579"/>
              <a:gd name="connsiteX65" fmla="*/ 9620811 w 12192000"/>
              <a:gd name="connsiteY65" fmla="*/ 2358209 h 2984579"/>
              <a:gd name="connsiteX66" fmla="*/ 9612783 w 12192000"/>
              <a:gd name="connsiteY66" fmla="*/ 2356304 h 2984579"/>
              <a:gd name="connsiteX67" fmla="*/ 9573299 w 12192000"/>
              <a:gd name="connsiteY67" fmla="*/ 2344048 h 2984579"/>
              <a:gd name="connsiteX68" fmla="*/ 9523299 w 12192000"/>
              <a:gd name="connsiteY68" fmla="*/ 2356751 h 2984579"/>
              <a:gd name="connsiteX69" fmla="*/ 9502217 w 12192000"/>
              <a:gd name="connsiteY69" fmla="*/ 2356672 h 2984579"/>
              <a:gd name="connsiteX70" fmla="*/ 9491052 w 12192000"/>
              <a:gd name="connsiteY70" fmla="*/ 2357876 h 2984579"/>
              <a:gd name="connsiteX71" fmla="*/ 9490420 w 12192000"/>
              <a:gd name="connsiteY71" fmla="*/ 2358754 h 2984579"/>
              <a:gd name="connsiteX72" fmla="*/ 9422814 w 12192000"/>
              <a:gd name="connsiteY72" fmla="*/ 2337048 h 2984579"/>
              <a:gd name="connsiteX73" fmla="*/ 9387555 w 12192000"/>
              <a:gd name="connsiteY73" fmla="*/ 2324836 h 2984579"/>
              <a:gd name="connsiteX74" fmla="*/ 9385480 w 12192000"/>
              <a:gd name="connsiteY74" fmla="*/ 2325313 h 2984579"/>
              <a:gd name="connsiteX75" fmla="*/ 9369766 w 12192000"/>
              <a:gd name="connsiteY75" fmla="*/ 2317902 h 2984579"/>
              <a:gd name="connsiteX76" fmla="*/ 9356267 w 12192000"/>
              <a:gd name="connsiteY76" fmla="*/ 2307218 h 2984579"/>
              <a:gd name="connsiteX77" fmla="*/ 9240605 w 12192000"/>
              <a:gd name="connsiteY77" fmla="*/ 2292733 h 2984579"/>
              <a:gd name="connsiteX78" fmla="*/ 9083251 w 12192000"/>
              <a:gd name="connsiteY78" fmla="*/ 2245348 h 2984579"/>
              <a:gd name="connsiteX79" fmla="*/ 8956025 w 12192000"/>
              <a:gd name="connsiteY79" fmla="*/ 2219438 h 2984579"/>
              <a:gd name="connsiteX80" fmla="*/ 8791834 w 12192000"/>
              <a:gd name="connsiteY80" fmla="*/ 2194608 h 2984579"/>
              <a:gd name="connsiteX81" fmla="*/ 8677385 w 12192000"/>
              <a:gd name="connsiteY81" fmla="*/ 2172946 h 2984579"/>
              <a:gd name="connsiteX82" fmla="*/ 8628381 w 12192000"/>
              <a:gd name="connsiteY82" fmla="*/ 2151256 h 2984579"/>
              <a:gd name="connsiteX83" fmla="*/ 8608955 w 12192000"/>
              <a:gd name="connsiteY83" fmla="*/ 2154253 h 2984579"/>
              <a:gd name="connsiteX84" fmla="*/ 8605623 w 12192000"/>
              <a:gd name="connsiteY84" fmla="*/ 2154974 h 2984579"/>
              <a:gd name="connsiteX85" fmla="*/ 8591946 w 12192000"/>
              <a:gd name="connsiteY85" fmla="*/ 2153429 h 2984579"/>
              <a:gd name="connsiteX86" fmla="*/ 8588503 w 12192000"/>
              <a:gd name="connsiteY86" fmla="*/ 2158528 h 2984579"/>
              <a:gd name="connsiteX87" fmla="*/ 8542929 w 12192000"/>
              <a:gd name="connsiteY87" fmla="*/ 2155780 h 2984579"/>
              <a:gd name="connsiteX88" fmla="*/ 8422422 w 12192000"/>
              <a:gd name="connsiteY88" fmla="*/ 2128783 h 2984579"/>
              <a:gd name="connsiteX89" fmla="*/ 8350509 w 12192000"/>
              <a:gd name="connsiteY89" fmla="*/ 2116143 h 2984579"/>
              <a:gd name="connsiteX90" fmla="*/ 8323483 w 12192000"/>
              <a:gd name="connsiteY90" fmla="*/ 2116856 h 2984579"/>
              <a:gd name="connsiteX91" fmla="*/ 8285541 w 12192000"/>
              <a:gd name="connsiteY91" fmla="*/ 2114142 h 2984579"/>
              <a:gd name="connsiteX92" fmla="*/ 8156321 w 12192000"/>
              <a:gd name="connsiteY92" fmla="*/ 2105622 h 2984579"/>
              <a:gd name="connsiteX93" fmla="*/ 8115022 w 12192000"/>
              <a:gd name="connsiteY93" fmla="*/ 2097331 h 2984579"/>
              <a:gd name="connsiteX94" fmla="*/ 8109128 w 12192000"/>
              <a:gd name="connsiteY94" fmla="*/ 2095725 h 2984579"/>
              <a:gd name="connsiteX95" fmla="*/ 8061947 w 12192000"/>
              <a:gd name="connsiteY95" fmla="*/ 2076044 h 2984579"/>
              <a:gd name="connsiteX96" fmla="*/ 8056343 w 12192000"/>
              <a:gd name="connsiteY96" fmla="*/ 2079176 h 2984579"/>
              <a:gd name="connsiteX97" fmla="*/ 8039888 w 12192000"/>
              <a:gd name="connsiteY97" fmla="*/ 2079889 h 2984579"/>
              <a:gd name="connsiteX98" fmla="*/ 8027893 w 12192000"/>
              <a:gd name="connsiteY98" fmla="*/ 2071837 h 2984579"/>
              <a:gd name="connsiteX99" fmla="*/ 7968202 w 12192000"/>
              <a:gd name="connsiteY99" fmla="*/ 2048643 h 2984579"/>
              <a:gd name="connsiteX100" fmla="*/ 7879707 w 12192000"/>
              <a:gd name="connsiteY100" fmla="*/ 2019539 h 2984579"/>
              <a:gd name="connsiteX101" fmla="*/ 7867283 w 12192000"/>
              <a:gd name="connsiteY101" fmla="*/ 2011237 h 2984579"/>
              <a:gd name="connsiteX102" fmla="*/ 7843997 w 12192000"/>
              <a:gd name="connsiteY102" fmla="*/ 2004002 h 2984579"/>
              <a:gd name="connsiteX103" fmla="*/ 7819810 w 12192000"/>
              <a:gd name="connsiteY103" fmla="*/ 2003978 h 2984579"/>
              <a:gd name="connsiteX104" fmla="*/ 7766905 w 12192000"/>
              <a:gd name="connsiteY104" fmla="*/ 1994240 h 2984579"/>
              <a:gd name="connsiteX105" fmla="*/ 7748811 w 12192000"/>
              <a:gd name="connsiteY105" fmla="*/ 2001647 h 2984579"/>
              <a:gd name="connsiteX106" fmla="*/ 7745757 w 12192000"/>
              <a:gd name="connsiteY106" fmla="*/ 2003120 h 2984579"/>
              <a:gd name="connsiteX107" fmla="*/ 7732110 w 12192000"/>
              <a:gd name="connsiteY107" fmla="*/ 2004783 h 2984579"/>
              <a:gd name="connsiteX108" fmla="*/ 7730039 w 12192000"/>
              <a:gd name="connsiteY108" fmla="*/ 2010536 h 2984579"/>
              <a:gd name="connsiteX109" fmla="*/ 7685159 w 12192000"/>
              <a:gd name="connsiteY109" fmla="*/ 2018415 h 2984579"/>
              <a:gd name="connsiteX110" fmla="*/ 7561596 w 12192000"/>
              <a:gd name="connsiteY110" fmla="*/ 2020063 h 2984579"/>
              <a:gd name="connsiteX111" fmla="*/ 7488722 w 12192000"/>
              <a:gd name="connsiteY111" fmla="*/ 2024418 h 2984579"/>
              <a:gd name="connsiteX112" fmla="*/ 7462688 w 12192000"/>
              <a:gd name="connsiteY112" fmla="*/ 2031366 h 2984579"/>
              <a:gd name="connsiteX113" fmla="*/ 7425222 w 12192000"/>
              <a:gd name="connsiteY113" fmla="*/ 2037510 h 2984579"/>
              <a:gd name="connsiteX114" fmla="*/ 7360376 w 12192000"/>
              <a:gd name="connsiteY114" fmla="*/ 2052454 h 2984579"/>
              <a:gd name="connsiteX115" fmla="*/ 7297796 w 12192000"/>
              <a:gd name="connsiteY115" fmla="*/ 2059134 h 2984579"/>
              <a:gd name="connsiteX116" fmla="*/ 7255684 w 12192000"/>
              <a:gd name="connsiteY116" fmla="*/ 2060633 h 2984579"/>
              <a:gd name="connsiteX117" fmla="*/ 7249573 w 12192000"/>
              <a:gd name="connsiteY117" fmla="*/ 2060435 h 2984579"/>
              <a:gd name="connsiteX118" fmla="*/ 7198933 w 12192000"/>
              <a:gd name="connsiteY118" fmla="*/ 2052227 h 2984579"/>
              <a:gd name="connsiteX119" fmla="*/ 7194276 w 12192000"/>
              <a:gd name="connsiteY119" fmla="*/ 2056568 h 2984579"/>
              <a:gd name="connsiteX120" fmla="*/ 7178495 w 12192000"/>
              <a:gd name="connsiteY120" fmla="*/ 2061069 h 2984579"/>
              <a:gd name="connsiteX121" fmla="*/ 7164866 w 12192000"/>
              <a:gd name="connsiteY121" fmla="*/ 2056021 h 2984579"/>
              <a:gd name="connsiteX122" fmla="*/ 7101221 w 12192000"/>
              <a:gd name="connsiteY122" fmla="*/ 2047289 h 2984579"/>
              <a:gd name="connsiteX123" fmla="*/ 7008182 w 12192000"/>
              <a:gd name="connsiteY123" fmla="*/ 2039482 h 2984579"/>
              <a:gd name="connsiteX124" fmla="*/ 6994073 w 12192000"/>
              <a:gd name="connsiteY124" fmla="*/ 2034288 h 2984579"/>
              <a:gd name="connsiteX125" fmla="*/ 6902768 w 12192000"/>
              <a:gd name="connsiteY125" fmla="*/ 2021990 h 2984579"/>
              <a:gd name="connsiteX126" fmla="*/ 6854917 w 12192000"/>
              <a:gd name="connsiteY126" fmla="*/ 2020321 h 2984579"/>
              <a:gd name="connsiteX127" fmla="*/ 6849655 w 12192000"/>
              <a:gd name="connsiteY127" fmla="*/ 2025191 h 2984579"/>
              <a:gd name="connsiteX128" fmla="*/ 6835522 w 12192000"/>
              <a:gd name="connsiteY128" fmla="*/ 2024012 h 2984579"/>
              <a:gd name="connsiteX129" fmla="*/ 6707727 w 12192000"/>
              <a:gd name="connsiteY129" fmla="*/ 2006254 h 2984579"/>
              <a:gd name="connsiteX130" fmla="*/ 6561947 w 12192000"/>
              <a:gd name="connsiteY130" fmla="*/ 1975575 h 2984579"/>
              <a:gd name="connsiteX131" fmla="*/ 6464714 w 12192000"/>
              <a:gd name="connsiteY131" fmla="*/ 1978704 h 2984579"/>
              <a:gd name="connsiteX132" fmla="*/ 6242129 w 12192000"/>
              <a:gd name="connsiteY132" fmla="*/ 1915441 h 2984579"/>
              <a:gd name="connsiteX133" fmla="*/ 6080728 w 12192000"/>
              <a:gd name="connsiteY133" fmla="*/ 1895758 h 2984579"/>
              <a:gd name="connsiteX134" fmla="*/ 6069627 w 12192000"/>
              <a:gd name="connsiteY134" fmla="*/ 1885968 h 2984579"/>
              <a:gd name="connsiteX135" fmla="*/ 6055146 w 12192000"/>
              <a:gd name="connsiteY135" fmla="*/ 1879305 h 2984579"/>
              <a:gd name="connsiteX136" fmla="*/ 5953405 w 12192000"/>
              <a:gd name="connsiteY136" fmla="*/ 1849929 h 2984579"/>
              <a:gd name="connsiteX137" fmla="*/ 5940151 w 12192000"/>
              <a:gd name="connsiteY137" fmla="*/ 1852123 h 2984579"/>
              <a:gd name="connsiteX138" fmla="*/ 5917647 w 12192000"/>
              <a:gd name="connsiteY138" fmla="*/ 1852476 h 2984579"/>
              <a:gd name="connsiteX139" fmla="*/ 5860259 w 12192000"/>
              <a:gd name="connsiteY139" fmla="*/ 1865444 h 2984579"/>
              <a:gd name="connsiteX140" fmla="*/ 5821880 w 12192000"/>
              <a:gd name="connsiteY140" fmla="*/ 1854695 h 2984579"/>
              <a:gd name="connsiteX141" fmla="*/ 5813898 w 12192000"/>
              <a:gd name="connsiteY141" fmla="*/ 1853063 h 2984579"/>
              <a:gd name="connsiteX142" fmla="*/ 5813633 w 12192000"/>
              <a:gd name="connsiteY142" fmla="*/ 1853249 h 2984579"/>
              <a:gd name="connsiteX143" fmla="*/ 5804995 w 12192000"/>
              <a:gd name="connsiteY143" fmla="*/ 1851966 h 2984579"/>
              <a:gd name="connsiteX144" fmla="*/ 5799340 w 12192000"/>
              <a:gd name="connsiteY144" fmla="*/ 1850088 h 2984579"/>
              <a:gd name="connsiteX145" fmla="*/ 5783850 w 12192000"/>
              <a:gd name="connsiteY145" fmla="*/ 1846922 h 2984579"/>
              <a:gd name="connsiteX146" fmla="*/ 5777803 w 12192000"/>
              <a:gd name="connsiteY146" fmla="*/ 1847290 h 2984579"/>
              <a:gd name="connsiteX147" fmla="*/ 5774372 w 12192000"/>
              <a:gd name="connsiteY147" fmla="*/ 1849538 h 2984579"/>
              <a:gd name="connsiteX148" fmla="*/ 5740527 w 12192000"/>
              <a:gd name="connsiteY148" fmla="*/ 1850453 h 2984579"/>
              <a:gd name="connsiteX149" fmla="*/ 5671437 w 12192000"/>
              <a:gd name="connsiteY149" fmla="*/ 1845438 h 2984579"/>
              <a:gd name="connsiteX150" fmla="*/ 5633526 w 12192000"/>
              <a:gd name="connsiteY150" fmla="*/ 1839191 h 2984579"/>
              <a:gd name="connsiteX151" fmla="*/ 5527860 w 12192000"/>
              <a:gd name="connsiteY151" fmla="*/ 1825767 h 2984579"/>
              <a:gd name="connsiteX152" fmla="*/ 5420429 w 12192000"/>
              <a:gd name="connsiteY152" fmla="*/ 1815102 h 2984579"/>
              <a:gd name="connsiteX153" fmla="*/ 5339073 w 12192000"/>
              <a:gd name="connsiteY153" fmla="*/ 1819639 h 2984579"/>
              <a:gd name="connsiteX154" fmla="*/ 5334373 w 12192000"/>
              <a:gd name="connsiteY154" fmla="*/ 1817028 h 2984579"/>
              <a:gd name="connsiteX155" fmla="*/ 5326433 w 12192000"/>
              <a:gd name="connsiteY155" fmla="*/ 1814516 h 2984579"/>
              <a:gd name="connsiteX156" fmla="*/ 5326080 w 12192000"/>
              <a:gd name="connsiteY156" fmla="*/ 1814651 h 2984579"/>
              <a:gd name="connsiteX157" fmla="*/ 5318954 w 12192000"/>
              <a:gd name="connsiteY157" fmla="*/ 1811914 h 2984579"/>
              <a:gd name="connsiteX158" fmla="*/ 5286087 w 12192000"/>
              <a:gd name="connsiteY158" fmla="*/ 1796038 h 2984579"/>
              <a:gd name="connsiteX159" fmla="*/ 5223002 w 12192000"/>
              <a:gd name="connsiteY159" fmla="*/ 1799482 h 2984579"/>
              <a:gd name="connsiteX160" fmla="*/ 5200540 w 12192000"/>
              <a:gd name="connsiteY160" fmla="*/ 1796400 h 2984579"/>
              <a:gd name="connsiteX161" fmla="*/ 5154928 w 12192000"/>
              <a:gd name="connsiteY161" fmla="*/ 1781130 h 2984579"/>
              <a:gd name="connsiteX162" fmla="*/ 5149478 w 12192000"/>
              <a:gd name="connsiteY162" fmla="*/ 1780679 h 2984579"/>
              <a:gd name="connsiteX163" fmla="*/ 5130626 w 12192000"/>
              <a:gd name="connsiteY163" fmla="*/ 1768669 h 2984579"/>
              <a:gd name="connsiteX164" fmla="*/ 5102239 w 12192000"/>
              <a:gd name="connsiteY164" fmla="*/ 1753436 h 2984579"/>
              <a:gd name="connsiteX165" fmla="*/ 5099658 w 12192000"/>
              <a:gd name="connsiteY165" fmla="*/ 1753538 h 2984579"/>
              <a:gd name="connsiteX166" fmla="*/ 5088508 w 12192000"/>
              <a:gd name="connsiteY166" fmla="*/ 1745106 h 2984579"/>
              <a:gd name="connsiteX167" fmla="*/ 5082205 w 12192000"/>
              <a:gd name="connsiteY167" fmla="*/ 1734262 h 2984579"/>
              <a:gd name="connsiteX168" fmla="*/ 4931750 w 12192000"/>
              <a:gd name="connsiteY168" fmla="*/ 1691385 h 2984579"/>
              <a:gd name="connsiteX169" fmla="*/ 4824030 w 12192000"/>
              <a:gd name="connsiteY169" fmla="*/ 1643040 h 2984579"/>
              <a:gd name="connsiteX170" fmla="*/ 4758423 w 12192000"/>
              <a:gd name="connsiteY170" fmla="*/ 1579191 h 2984579"/>
              <a:gd name="connsiteX171" fmla="*/ 4514045 w 12192000"/>
              <a:gd name="connsiteY171" fmla="*/ 1535848 h 2984579"/>
              <a:gd name="connsiteX172" fmla="*/ 4458973 w 12192000"/>
              <a:gd name="connsiteY172" fmla="*/ 1525122 h 2984579"/>
              <a:gd name="connsiteX173" fmla="*/ 4423105 w 12192000"/>
              <a:gd name="connsiteY173" fmla="*/ 1500018 h 2984579"/>
              <a:gd name="connsiteX174" fmla="*/ 4400073 w 12192000"/>
              <a:gd name="connsiteY174" fmla="*/ 1499739 h 2984579"/>
              <a:gd name="connsiteX175" fmla="*/ 4395961 w 12192000"/>
              <a:gd name="connsiteY175" fmla="*/ 1499863 h 2984579"/>
              <a:gd name="connsiteX176" fmla="*/ 4382523 w 12192000"/>
              <a:gd name="connsiteY176" fmla="*/ 1496619 h 2984579"/>
              <a:gd name="connsiteX177" fmla="*/ 4374971 w 12192000"/>
              <a:gd name="connsiteY177" fmla="*/ 1500377 h 2984579"/>
              <a:gd name="connsiteX178" fmla="*/ 4352051 w 12192000"/>
              <a:gd name="connsiteY178" fmla="*/ 1498843 h 2984579"/>
              <a:gd name="connsiteX179" fmla="*/ 4328364 w 12192000"/>
              <a:gd name="connsiteY179" fmla="*/ 1491566 h 2984579"/>
              <a:gd name="connsiteX180" fmla="*/ 4220142 w 12192000"/>
              <a:gd name="connsiteY180" fmla="*/ 1451803 h 2984579"/>
              <a:gd name="connsiteX181" fmla="*/ 4152921 w 12192000"/>
              <a:gd name="connsiteY181" fmla="*/ 1430969 h 2984579"/>
              <a:gd name="connsiteX182" fmla="*/ 4123498 w 12192000"/>
              <a:gd name="connsiteY182" fmla="*/ 1427696 h 2984579"/>
              <a:gd name="connsiteX183" fmla="*/ 4085026 w 12192000"/>
              <a:gd name="connsiteY183" fmla="*/ 1420005 h 2984579"/>
              <a:gd name="connsiteX184" fmla="*/ 4014120 w 12192000"/>
              <a:gd name="connsiteY184" fmla="*/ 1410025 h 2984579"/>
              <a:gd name="connsiteX185" fmla="*/ 3924085 w 12192000"/>
              <a:gd name="connsiteY185" fmla="*/ 1390368 h 2984579"/>
              <a:gd name="connsiteX186" fmla="*/ 3875102 w 12192000"/>
              <a:gd name="connsiteY186" fmla="*/ 1356231 h 2984579"/>
              <a:gd name="connsiteX187" fmla="*/ 3866735 w 12192000"/>
              <a:gd name="connsiteY187" fmla="*/ 1358044 h 2984579"/>
              <a:gd name="connsiteX188" fmla="*/ 3824835 w 12192000"/>
              <a:gd name="connsiteY188" fmla="*/ 1344150 h 2984579"/>
              <a:gd name="connsiteX189" fmla="*/ 3698316 w 12192000"/>
              <a:gd name="connsiteY189" fmla="*/ 1271660 h 2984579"/>
              <a:gd name="connsiteX190" fmla="*/ 3615875 w 12192000"/>
              <a:gd name="connsiteY190" fmla="*/ 1245166 h 2984579"/>
              <a:gd name="connsiteX191" fmla="*/ 3583351 w 12192000"/>
              <a:gd name="connsiteY191" fmla="*/ 1239605 h 2984579"/>
              <a:gd name="connsiteX192" fmla="*/ 3529058 w 12192000"/>
              <a:gd name="connsiteY192" fmla="*/ 1230047 h 2984579"/>
              <a:gd name="connsiteX193" fmla="*/ 3438822 w 12192000"/>
              <a:gd name="connsiteY193" fmla="*/ 1205661 h 2984579"/>
              <a:gd name="connsiteX194" fmla="*/ 3390292 w 12192000"/>
              <a:gd name="connsiteY194" fmla="*/ 1197075 h 2984579"/>
              <a:gd name="connsiteX195" fmla="*/ 3315537 w 12192000"/>
              <a:gd name="connsiteY195" fmla="*/ 1185391 h 2984579"/>
              <a:gd name="connsiteX196" fmla="*/ 3305896 w 12192000"/>
              <a:gd name="connsiteY196" fmla="*/ 1180025 h 2984579"/>
              <a:gd name="connsiteX197" fmla="*/ 3260055 w 12192000"/>
              <a:gd name="connsiteY197" fmla="*/ 1189560 h 2984579"/>
              <a:gd name="connsiteX198" fmla="*/ 3136098 w 12192000"/>
              <a:gd name="connsiteY198" fmla="*/ 1171708 h 2984579"/>
              <a:gd name="connsiteX199" fmla="*/ 3113533 w 12192000"/>
              <a:gd name="connsiteY199" fmla="*/ 1171758 h 2984579"/>
              <a:gd name="connsiteX200" fmla="*/ 3087934 w 12192000"/>
              <a:gd name="connsiteY200" fmla="*/ 1162189 h 2984579"/>
              <a:gd name="connsiteX201" fmla="*/ 3033101 w 12192000"/>
              <a:gd name="connsiteY201" fmla="*/ 1146004 h 2984579"/>
              <a:gd name="connsiteX202" fmla="*/ 2999082 w 12192000"/>
              <a:gd name="connsiteY202" fmla="*/ 1129337 h 2984579"/>
              <a:gd name="connsiteX203" fmla="*/ 2988144 w 12192000"/>
              <a:gd name="connsiteY203" fmla="*/ 1133783 h 2984579"/>
              <a:gd name="connsiteX204" fmla="*/ 2964880 w 12192000"/>
              <a:gd name="connsiteY204" fmla="*/ 1133160 h 2984579"/>
              <a:gd name="connsiteX205" fmla="*/ 2871083 w 12192000"/>
              <a:gd name="connsiteY205" fmla="*/ 1114281 h 2984579"/>
              <a:gd name="connsiteX206" fmla="*/ 2853547 w 12192000"/>
              <a:gd name="connsiteY206" fmla="*/ 1113282 h 2984579"/>
              <a:gd name="connsiteX207" fmla="*/ 2834998 w 12192000"/>
              <a:gd name="connsiteY207" fmla="*/ 1105032 h 2984579"/>
              <a:gd name="connsiteX208" fmla="*/ 2832012 w 12192000"/>
              <a:gd name="connsiteY208" fmla="*/ 1103667 h 2984579"/>
              <a:gd name="connsiteX209" fmla="*/ 2831450 w 12192000"/>
              <a:gd name="connsiteY209" fmla="*/ 1103681 h 2984579"/>
              <a:gd name="connsiteX210" fmla="*/ 2830158 w 12192000"/>
              <a:gd name="connsiteY210" fmla="*/ 1102819 h 2984579"/>
              <a:gd name="connsiteX211" fmla="*/ 2817969 w 12192000"/>
              <a:gd name="connsiteY211" fmla="*/ 1097243 h 2984579"/>
              <a:gd name="connsiteX212" fmla="*/ 2812278 w 12192000"/>
              <a:gd name="connsiteY212" fmla="*/ 1097008 h 2984579"/>
              <a:gd name="connsiteX213" fmla="*/ 2735949 w 12192000"/>
              <a:gd name="connsiteY213" fmla="*/ 1069536 h 2984579"/>
              <a:gd name="connsiteX214" fmla="*/ 2700542 w 12192000"/>
              <a:gd name="connsiteY214" fmla="*/ 1056907 h 2984579"/>
              <a:gd name="connsiteX215" fmla="*/ 2690071 w 12192000"/>
              <a:gd name="connsiteY215" fmla="*/ 1056397 h 2984579"/>
              <a:gd name="connsiteX216" fmla="*/ 2655269 w 12192000"/>
              <a:gd name="connsiteY216" fmla="*/ 1042078 h 2984579"/>
              <a:gd name="connsiteX217" fmla="*/ 2637172 w 12192000"/>
              <a:gd name="connsiteY217" fmla="*/ 1039382 h 2984579"/>
              <a:gd name="connsiteX218" fmla="*/ 2544676 w 12192000"/>
              <a:gd name="connsiteY218" fmla="*/ 1019916 h 2984579"/>
              <a:gd name="connsiteX219" fmla="*/ 2521406 w 12192000"/>
              <a:gd name="connsiteY219" fmla="*/ 1022036 h 2984579"/>
              <a:gd name="connsiteX220" fmla="*/ 2462038 w 12192000"/>
              <a:gd name="connsiteY220" fmla="*/ 992687 h 2984579"/>
              <a:gd name="connsiteX221" fmla="*/ 2448962 w 12192000"/>
              <a:gd name="connsiteY221" fmla="*/ 988555 h 2984579"/>
              <a:gd name="connsiteX222" fmla="*/ 2444223 w 12192000"/>
              <a:gd name="connsiteY222" fmla="*/ 985580 h 2984579"/>
              <a:gd name="connsiteX223" fmla="*/ 2428175 w 12192000"/>
              <a:gd name="connsiteY223" fmla="*/ 997242 h 2984579"/>
              <a:gd name="connsiteX224" fmla="*/ 2398519 w 12192000"/>
              <a:gd name="connsiteY224" fmla="*/ 1001482 h 2984579"/>
              <a:gd name="connsiteX225" fmla="*/ 2385271 w 12192000"/>
              <a:gd name="connsiteY225" fmla="*/ 993786 h 2984579"/>
              <a:gd name="connsiteX226" fmla="*/ 2298174 w 12192000"/>
              <a:gd name="connsiteY226" fmla="*/ 956527 h 2984579"/>
              <a:gd name="connsiteX227" fmla="*/ 2271014 w 12192000"/>
              <a:gd name="connsiteY227" fmla="*/ 945440 h 2984579"/>
              <a:gd name="connsiteX228" fmla="*/ 2214838 w 12192000"/>
              <a:gd name="connsiteY228" fmla="*/ 924396 h 2984579"/>
              <a:gd name="connsiteX229" fmla="*/ 2038407 w 12192000"/>
              <a:gd name="connsiteY229" fmla="*/ 916628 h 2984579"/>
              <a:gd name="connsiteX230" fmla="*/ 1958268 w 12192000"/>
              <a:gd name="connsiteY230" fmla="*/ 931677 h 2984579"/>
              <a:gd name="connsiteX231" fmla="*/ 1740316 w 12192000"/>
              <a:gd name="connsiteY231" fmla="*/ 931710 h 2984579"/>
              <a:gd name="connsiteX232" fmla="*/ 1454477 w 12192000"/>
              <a:gd name="connsiteY232" fmla="*/ 973878 h 2984579"/>
              <a:gd name="connsiteX233" fmla="*/ 1385984 w 12192000"/>
              <a:gd name="connsiteY233" fmla="*/ 958621 h 2984579"/>
              <a:gd name="connsiteX234" fmla="*/ 1355604 w 12192000"/>
              <a:gd name="connsiteY234" fmla="*/ 960893 h 2984579"/>
              <a:gd name="connsiteX235" fmla="*/ 1305323 w 12192000"/>
              <a:gd name="connsiteY235" fmla="*/ 967511 h 2984579"/>
              <a:gd name="connsiteX236" fmla="*/ 1125607 w 12192000"/>
              <a:gd name="connsiteY236" fmla="*/ 968467 h 2984579"/>
              <a:gd name="connsiteX237" fmla="*/ 1016562 w 12192000"/>
              <a:gd name="connsiteY237" fmla="*/ 975260 h 2984579"/>
              <a:gd name="connsiteX238" fmla="*/ 818620 w 12192000"/>
              <a:gd name="connsiteY238" fmla="*/ 987723 h 2984579"/>
              <a:gd name="connsiteX239" fmla="*/ 611870 w 12192000"/>
              <a:gd name="connsiteY239" fmla="*/ 1002547 h 2984579"/>
              <a:gd name="connsiteX240" fmla="*/ 520325 w 12192000"/>
              <a:gd name="connsiteY240" fmla="*/ 1010590 h 2984579"/>
              <a:gd name="connsiteX241" fmla="*/ 386188 w 12192000"/>
              <a:gd name="connsiteY241" fmla="*/ 1040956 h 2984579"/>
              <a:gd name="connsiteX242" fmla="*/ 272629 w 12192000"/>
              <a:gd name="connsiteY242" fmla="*/ 1010300 h 2984579"/>
              <a:gd name="connsiteX243" fmla="*/ 113450 w 12192000"/>
              <a:gd name="connsiteY243" fmla="*/ 1038933 h 2984579"/>
              <a:gd name="connsiteX244" fmla="*/ 4256 w 12192000"/>
              <a:gd name="connsiteY244" fmla="*/ 1060111 h 2984579"/>
              <a:gd name="connsiteX245" fmla="*/ 0 w 12192000"/>
              <a:gd name="connsiteY245" fmla="*/ 1059714 h 2984579"/>
              <a:gd name="connsiteX246" fmla="*/ 0 w 12192000"/>
              <a:gd name="connsiteY246" fmla="*/ 0 h 2984579"/>
              <a:gd name="connsiteX0" fmla="*/ 0 w 12192000"/>
              <a:gd name="connsiteY0" fmla="*/ 0 h 2985062"/>
              <a:gd name="connsiteX1" fmla="*/ 12192000 w 12192000"/>
              <a:gd name="connsiteY1" fmla="*/ 0 h 2985062"/>
              <a:gd name="connsiteX2" fmla="*/ 12192000 w 12192000"/>
              <a:gd name="connsiteY2" fmla="*/ 2802781 h 2985062"/>
              <a:gd name="connsiteX3" fmla="*/ 12174273 w 12192000"/>
              <a:gd name="connsiteY3" fmla="*/ 2805362 h 2985062"/>
              <a:gd name="connsiteX4" fmla="*/ 12131191 w 12192000"/>
              <a:gd name="connsiteY4" fmla="*/ 2902520 h 2985062"/>
              <a:gd name="connsiteX5" fmla="*/ 11968818 w 12192000"/>
              <a:gd name="connsiteY5" fmla="*/ 2984045 h 2985062"/>
              <a:gd name="connsiteX6" fmla="*/ 11844564 w 12192000"/>
              <a:gd name="connsiteY6" fmla="*/ 2851980 h 2985062"/>
              <a:gd name="connsiteX7" fmla="*/ 11786084 w 12192000"/>
              <a:gd name="connsiteY7" fmla="*/ 2836535 h 2985062"/>
              <a:gd name="connsiteX8" fmla="*/ 11731349 w 12192000"/>
              <a:gd name="connsiteY8" fmla="*/ 2820269 h 2985062"/>
              <a:gd name="connsiteX9" fmla="*/ 11709385 w 12192000"/>
              <a:gd name="connsiteY9" fmla="*/ 2806825 h 2985062"/>
              <a:gd name="connsiteX10" fmla="*/ 11702308 w 12192000"/>
              <a:gd name="connsiteY10" fmla="*/ 2811365 h 2985062"/>
              <a:gd name="connsiteX11" fmla="*/ 11689476 w 12192000"/>
              <a:gd name="connsiteY11" fmla="*/ 2807391 h 2985062"/>
              <a:gd name="connsiteX12" fmla="*/ 11666486 w 12192000"/>
              <a:gd name="connsiteY12" fmla="*/ 2799625 h 2985062"/>
              <a:gd name="connsiteX13" fmla="*/ 11652374 w 12192000"/>
              <a:gd name="connsiteY13" fmla="*/ 2793272 h 2985062"/>
              <a:gd name="connsiteX14" fmla="*/ 11646471 w 12192000"/>
              <a:gd name="connsiteY14" fmla="*/ 2800341 h 2985062"/>
              <a:gd name="connsiteX15" fmla="*/ 11623313 w 12192000"/>
              <a:gd name="connsiteY15" fmla="*/ 2800343 h 2985062"/>
              <a:gd name="connsiteX16" fmla="*/ 11608697 w 12192000"/>
              <a:gd name="connsiteY16" fmla="*/ 2813460 h 2985062"/>
              <a:gd name="connsiteX17" fmla="*/ 11603621 w 12192000"/>
              <a:gd name="connsiteY17" fmla="*/ 2810965 h 2985062"/>
              <a:gd name="connsiteX18" fmla="*/ 11590100 w 12192000"/>
              <a:gd name="connsiteY18" fmla="*/ 2808130 h 2985062"/>
              <a:gd name="connsiteX19" fmla="*/ 11566270 w 12192000"/>
              <a:gd name="connsiteY19" fmla="*/ 2794050 h 2985062"/>
              <a:gd name="connsiteX20" fmla="*/ 11543180 w 12192000"/>
              <a:gd name="connsiteY20" fmla="*/ 2794523 h 2985062"/>
              <a:gd name="connsiteX21" fmla="*/ 11527456 w 12192000"/>
              <a:gd name="connsiteY21" fmla="*/ 2784758 h 2985062"/>
              <a:gd name="connsiteX22" fmla="*/ 11410019 w 12192000"/>
              <a:gd name="connsiteY22" fmla="*/ 2778739 h 2985062"/>
              <a:gd name="connsiteX23" fmla="*/ 11391662 w 12192000"/>
              <a:gd name="connsiteY23" fmla="*/ 2777813 h 2985062"/>
              <a:gd name="connsiteX24" fmla="*/ 11381950 w 12192000"/>
              <a:gd name="connsiteY24" fmla="*/ 2771457 h 2985062"/>
              <a:gd name="connsiteX25" fmla="*/ 11355280 w 12192000"/>
              <a:gd name="connsiteY25" fmla="*/ 2766974 h 2985062"/>
              <a:gd name="connsiteX26" fmla="*/ 11346286 w 12192000"/>
              <a:gd name="connsiteY26" fmla="*/ 2771221 h 2985062"/>
              <a:gd name="connsiteX27" fmla="*/ 11344784 w 12192000"/>
              <a:gd name="connsiteY27" fmla="*/ 2767480 h 2985062"/>
              <a:gd name="connsiteX28" fmla="*/ 11307999 w 12192000"/>
              <a:gd name="connsiteY28" fmla="*/ 2758374 h 2985062"/>
              <a:gd name="connsiteX29" fmla="*/ 11228674 w 12192000"/>
              <a:gd name="connsiteY29" fmla="*/ 2738503 h 2985062"/>
              <a:gd name="connsiteX30" fmla="*/ 11208775 w 12192000"/>
              <a:gd name="connsiteY30" fmla="*/ 2733735 h 2985062"/>
              <a:gd name="connsiteX31" fmla="*/ 11191329 w 12192000"/>
              <a:gd name="connsiteY31" fmla="*/ 2735896 h 2985062"/>
              <a:gd name="connsiteX32" fmla="*/ 11095293 w 12192000"/>
              <a:gd name="connsiteY32" fmla="*/ 2734181 h 2985062"/>
              <a:gd name="connsiteX33" fmla="*/ 11072290 w 12192000"/>
              <a:gd name="connsiteY33" fmla="*/ 2737734 h 2985062"/>
              <a:gd name="connsiteX34" fmla="*/ 10980239 w 12192000"/>
              <a:gd name="connsiteY34" fmla="*/ 2729000 h 2985062"/>
              <a:gd name="connsiteX35" fmla="*/ 10980167 w 12192000"/>
              <a:gd name="connsiteY35" fmla="*/ 2728972 h 2985062"/>
              <a:gd name="connsiteX36" fmla="*/ 10943501 w 12192000"/>
              <a:gd name="connsiteY36" fmla="*/ 2723352 h 2985062"/>
              <a:gd name="connsiteX37" fmla="*/ 10740825 w 12192000"/>
              <a:gd name="connsiteY37" fmla="*/ 2642544 h 2985062"/>
              <a:gd name="connsiteX38" fmla="*/ 10621021 w 12192000"/>
              <a:gd name="connsiteY38" fmla="*/ 2583972 h 2985062"/>
              <a:gd name="connsiteX39" fmla="*/ 10501779 w 12192000"/>
              <a:gd name="connsiteY39" fmla="*/ 2548735 h 2985062"/>
              <a:gd name="connsiteX40" fmla="*/ 10403355 w 12192000"/>
              <a:gd name="connsiteY40" fmla="*/ 2512953 h 2985062"/>
              <a:gd name="connsiteX41" fmla="*/ 10337449 w 12192000"/>
              <a:gd name="connsiteY41" fmla="*/ 2488172 h 2985062"/>
              <a:gd name="connsiteX42" fmla="*/ 10324327 w 12192000"/>
              <a:gd name="connsiteY42" fmla="*/ 2478939 h 2985062"/>
              <a:gd name="connsiteX43" fmla="*/ 10321929 w 12192000"/>
              <a:gd name="connsiteY43" fmla="*/ 2478993 h 2985062"/>
              <a:gd name="connsiteX44" fmla="*/ 10290461 w 12192000"/>
              <a:gd name="connsiteY44" fmla="*/ 2462144 h 2985062"/>
              <a:gd name="connsiteX45" fmla="*/ 10268970 w 12192000"/>
              <a:gd name="connsiteY45" fmla="*/ 2448931 h 2985062"/>
              <a:gd name="connsiteX46" fmla="*/ 10263699 w 12192000"/>
              <a:gd name="connsiteY46" fmla="*/ 2448340 h 2985062"/>
              <a:gd name="connsiteX47" fmla="*/ 10228272 w 12192000"/>
              <a:gd name="connsiteY47" fmla="*/ 2431997 h 2985062"/>
              <a:gd name="connsiteX48" fmla="*/ 10215997 w 12192000"/>
              <a:gd name="connsiteY48" fmla="*/ 2431103 h 2985062"/>
              <a:gd name="connsiteX49" fmla="*/ 10193885 w 12192000"/>
              <a:gd name="connsiteY49" fmla="*/ 2427360 h 2985062"/>
              <a:gd name="connsiteX50" fmla="*/ 10135557 w 12192000"/>
              <a:gd name="connsiteY50" fmla="*/ 2429769 h 2985062"/>
              <a:gd name="connsiteX51" fmla="*/ 10092108 w 12192000"/>
              <a:gd name="connsiteY51" fmla="*/ 2409075 h 2985062"/>
              <a:gd name="connsiteX52" fmla="*/ 10091815 w 12192000"/>
              <a:gd name="connsiteY52" fmla="*/ 2409211 h 2985062"/>
              <a:gd name="connsiteX53" fmla="*/ 10083558 w 12192000"/>
              <a:gd name="connsiteY53" fmla="*/ 2406369 h 2985062"/>
              <a:gd name="connsiteX54" fmla="*/ 10078319 w 12192000"/>
              <a:gd name="connsiteY54" fmla="*/ 2403481 h 2985062"/>
              <a:gd name="connsiteX55" fmla="*/ 10063647 w 12192000"/>
              <a:gd name="connsiteY55" fmla="*/ 2397528 h 2985062"/>
              <a:gd name="connsiteX56" fmla="*/ 10057660 w 12192000"/>
              <a:gd name="connsiteY56" fmla="*/ 2396793 h 2985062"/>
              <a:gd name="connsiteX57" fmla="*/ 10003124 w 12192000"/>
              <a:gd name="connsiteY57" fmla="*/ 2406692 h 2985062"/>
              <a:gd name="connsiteX58" fmla="*/ 9898644 w 12192000"/>
              <a:gd name="connsiteY58" fmla="*/ 2393136 h 2985062"/>
              <a:gd name="connsiteX59" fmla="*/ 9794969 w 12192000"/>
              <a:gd name="connsiteY59" fmla="*/ 2376665 h 2985062"/>
              <a:gd name="connsiteX60" fmla="*/ 9690708 w 12192000"/>
              <a:gd name="connsiteY60" fmla="*/ 2362478 h 2985062"/>
              <a:gd name="connsiteX61" fmla="*/ 9656590 w 12192000"/>
              <a:gd name="connsiteY61" fmla="*/ 2365107 h 2985062"/>
              <a:gd name="connsiteX62" fmla="*/ 9651013 w 12192000"/>
              <a:gd name="connsiteY62" fmla="*/ 2365379 h 2985062"/>
              <a:gd name="connsiteX63" fmla="*/ 9629535 w 12192000"/>
              <a:gd name="connsiteY63" fmla="*/ 2359562 h 2985062"/>
              <a:gd name="connsiteX64" fmla="*/ 9621002 w 12192000"/>
              <a:gd name="connsiteY64" fmla="*/ 2358015 h 2985062"/>
              <a:gd name="connsiteX65" fmla="*/ 9620811 w 12192000"/>
              <a:gd name="connsiteY65" fmla="*/ 2358209 h 2985062"/>
              <a:gd name="connsiteX66" fmla="*/ 9612783 w 12192000"/>
              <a:gd name="connsiteY66" fmla="*/ 2356304 h 2985062"/>
              <a:gd name="connsiteX67" fmla="*/ 9573299 w 12192000"/>
              <a:gd name="connsiteY67" fmla="*/ 2344048 h 2985062"/>
              <a:gd name="connsiteX68" fmla="*/ 9523299 w 12192000"/>
              <a:gd name="connsiteY68" fmla="*/ 2356751 h 2985062"/>
              <a:gd name="connsiteX69" fmla="*/ 9502217 w 12192000"/>
              <a:gd name="connsiteY69" fmla="*/ 2356672 h 2985062"/>
              <a:gd name="connsiteX70" fmla="*/ 9491052 w 12192000"/>
              <a:gd name="connsiteY70" fmla="*/ 2357876 h 2985062"/>
              <a:gd name="connsiteX71" fmla="*/ 9490420 w 12192000"/>
              <a:gd name="connsiteY71" fmla="*/ 2358754 h 2985062"/>
              <a:gd name="connsiteX72" fmla="*/ 9422814 w 12192000"/>
              <a:gd name="connsiteY72" fmla="*/ 2337048 h 2985062"/>
              <a:gd name="connsiteX73" fmla="*/ 9387555 w 12192000"/>
              <a:gd name="connsiteY73" fmla="*/ 2324836 h 2985062"/>
              <a:gd name="connsiteX74" fmla="*/ 9385480 w 12192000"/>
              <a:gd name="connsiteY74" fmla="*/ 2325313 h 2985062"/>
              <a:gd name="connsiteX75" fmla="*/ 9369766 w 12192000"/>
              <a:gd name="connsiteY75" fmla="*/ 2317902 h 2985062"/>
              <a:gd name="connsiteX76" fmla="*/ 9356267 w 12192000"/>
              <a:gd name="connsiteY76" fmla="*/ 2307218 h 2985062"/>
              <a:gd name="connsiteX77" fmla="*/ 9240605 w 12192000"/>
              <a:gd name="connsiteY77" fmla="*/ 2292733 h 2985062"/>
              <a:gd name="connsiteX78" fmla="*/ 9083251 w 12192000"/>
              <a:gd name="connsiteY78" fmla="*/ 2245348 h 2985062"/>
              <a:gd name="connsiteX79" fmla="*/ 8956025 w 12192000"/>
              <a:gd name="connsiteY79" fmla="*/ 2219438 h 2985062"/>
              <a:gd name="connsiteX80" fmla="*/ 8791834 w 12192000"/>
              <a:gd name="connsiteY80" fmla="*/ 2194608 h 2985062"/>
              <a:gd name="connsiteX81" fmla="*/ 8677385 w 12192000"/>
              <a:gd name="connsiteY81" fmla="*/ 2172946 h 2985062"/>
              <a:gd name="connsiteX82" fmla="*/ 8628381 w 12192000"/>
              <a:gd name="connsiteY82" fmla="*/ 2151256 h 2985062"/>
              <a:gd name="connsiteX83" fmla="*/ 8608955 w 12192000"/>
              <a:gd name="connsiteY83" fmla="*/ 2154253 h 2985062"/>
              <a:gd name="connsiteX84" fmla="*/ 8605623 w 12192000"/>
              <a:gd name="connsiteY84" fmla="*/ 2154974 h 2985062"/>
              <a:gd name="connsiteX85" fmla="*/ 8591946 w 12192000"/>
              <a:gd name="connsiteY85" fmla="*/ 2153429 h 2985062"/>
              <a:gd name="connsiteX86" fmla="*/ 8588503 w 12192000"/>
              <a:gd name="connsiteY86" fmla="*/ 2158528 h 2985062"/>
              <a:gd name="connsiteX87" fmla="*/ 8542929 w 12192000"/>
              <a:gd name="connsiteY87" fmla="*/ 2155780 h 2985062"/>
              <a:gd name="connsiteX88" fmla="*/ 8422422 w 12192000"/>
              <a:gd name="connsiteY88" fmla="*/ 2128783 h 2985062"/>
              <a:gd name="connsiteX89" fmla="*/ 8350509 w 12192000"/>
              <a:gd name="connsiteY89" fmla="*/ 2116143 h 2985062"/>
              <a:gd name="connsiteX90" fmla="*/ 8323483 w 12192000"/>
              <a:gd name="connsiteY90" fmla="*/ 2116856 h 2985062"/>
              <a:gd name="connsiteX91" fmla="*/ 8285541 w 12192000"/>
              <a:gd name="connsiteY91" fmla="*/ 2114142 h 2985062"/>
              <a:gd name="connsiteX92" fmla="*/ 8156321 w 12192000"/>
              <a:gd name="connsiteY92" fmla="*/ 2105622 h 2985062"/>
              <a:gd name="connsiteX93" fmla="*/ 8115022 w 12192000"/>
              <a:gd name="connsiteY93" fmla="*/ 2097331 h 2985062"/>
              <a:gd name="connsiteX94" fmla="*/ 8109128 w 12192000"/>
              <a:gd name="connsiteY94" fmla="*/ 2095725 h 2985062"/>
              <a:gd name="connsiteX95" fmla="*/ 8061947 w 12192000"/>
              <a:gd name="connsiteY95" fmla="*/ 2076044 h 2985062"/>
              <a:gd name="connsiteX96" fmla="*/ 8056343 w 12192000"/>
              <a:gd name="connsiteY96" fmla="*/ 2079176 h 2985062"/>
              <a:gd name="connsiteX97" fmla="*/ 8039888 w 12192000"/>
              <a:gd name="connsiteY97" fmla="*/ 2079889 h 2985062"/>
              <a:gd name="connsiteX98" fmla="*/ 8027893 w 12192000"/>
              <a:gd name="connsiteY98" fmla="*/ 2071837 h 2985062"/>
              <a:gd name="connsiteX99" fmla="*/ 7968202 w 12192000"/>
              <a:gd name="connsiteY99" fmla="*/ 2048643 h 2985062"/>
              <a:gd name="connsiteX100" fmla="*/ 7879707 w 12192000"/>
              <a:gd name="connsiteY100" fmla="*/ 2019539 h 2985062"/>
              <a:gd name="connsiteX101" fmla="*/ 7867283 w 12192000"/>
              <a:gd name="connsiteY101" fmla="*/ 2011237 h 2985062"/>
              <a:gd name="connsiteX102" fmla="*/ 7843997 w 12192000"/>
              <a:gd name="connsiteY102" fmla="*/ 2004002 h 2985062"/>
              <a:gd name="connsiteX103" fmla="*/ 7819810 w 12192000"/>
              <a:gd name="connsiteY103" fmla="*/ 2003978 h 2985062"/>
              <a:gd name="connsiteX104" fmla="*/ 7766905 w 12192000"/>
              <a:gd name="connsiteY104" fmla="*/ 1994240 h 2985062"/>
              <a:gd name="connsiteX105" fmla="*/ 7748811 w 12192000"/>
              <a:gd name="connsiteY105" fmla="*/ 2001647 h 2985062"/>
              <a:gd name="connsiteX106" fmla="*/ 7745757 w 12192000"/>
              <a:gd name="connsiteY106" fmla="*/ 2003120 h 2985062"/>
              <a:gd name="connsiteX107" fmla="*/ 7732110 w 12192000"/>
              <a:gd name="connsiteY107" fmla="*/ 2004783 h 2985062"/>
              <a:gd name="connsiteX108" fmla="*/ 7730039 w 12192000"/>
              <a:gd name="connsiteY108" fmla="*/ 2010536 h 2985062"/>
              <a:gd name="connsiteX109" fmla="*/ 7685159 w 12192000"/>
              <a:gd name="connsiteY109" fmla="*/ 2018415 h 2985062"/>
              <a:gd name="connsiteX110" fmla="*/ 7561596 w 12192000"/>
              <a:gd name="connsiteY110" fmla="*/ 2020063 h 2985062"/>
              <a:gd name="connsiteX111" fmla="*/ 7488722 w 12192000"/>
              <a:gd name="connsiteY111" fmla="*/ 2024418 h 2985062"/>
              <a:gd name="connsiteX112" fmla="*/ 7462688 w 12192000"/>
              <a:gd name="connsiteY112" fmla="*/ 2031366 h 2985062"/>
              <a:gd name="connsiteX113" fmla="*/ 7425222 w 12192000"/>
              <a:gd name="connsiteY113" fmla="*/ 2037510 h 2985062"/>
              <a:gd name="connsiteX114" fmla="*/ 7360376 w 12192000"/>
              <a:gd name="connsiteY114" fmla="*/ 2052454 h 2985062"/>
              <a:gd name="connsiteX115" fmla="*/ 7297796 w 12192000"/>
              <a:gd name="connsiteY115" fmla="*/ 2059134 h 2985062"/>
              <a:gd name="connsiteX116" fmla="*/ 7255684 w 12192000"/>
              <a:gd name="connsiteY116" fmla="*/ 2060633 h 2985062"/>
              <a:gd name="connsiteX117" fmla="*/ 7249573 w 12192000"/>
              <a:gd name="connsiteY117" fmla="*/ 2060435 h 2985062"/>
              <a:gd name="connsiteX118" fmla="*/ 7198933 w 12192000"/>
              <a:gd name="connsiteY118" fmla="*/ 2052227 h 2985062"/>
              <a:gd name="connsiteX119" fmla="*/ 7194276 w 12192000"/>
              <a:gd name="connsiteY119" fmla="*/ 2056568 h 2985062"/>
              <a:gd name="connsiteX120" fmla="*/ 7178495 w 12192000"/>
              <a:gd name="connsiteY120" fmla="*/ 2061069 h 2985062"/>
              <a:gd name="connsiteX121" fmla="*/ 7164866 w 12192000"/>
              <a:gd name="connsiteY121" fmla="*/ 2056021 h 2985062"/>
              <a:gd name="connsiteX122" fmla="*/ 7101221 w 12192000"/>
              <a:gd name="connsiteY122" fmla="*/ 2047289 h 2985062"/>
              <a:gd name="connsiteX123" fmla="*/ 7008182 w 12192000"/>
              <a:gd name="connsiteY123" fmla="*/ 2039482 h 2985062"/>
              <a:gd name="connsiteX124" fmla="*/ 6994073 w 12192000"/>
              <a:gd name="connsiteY124" fmla="*/ 2034288 h 2985062"/>
              <a:gd name="connsiteX125" fmla="*/ 6902768 w 12192000"/>
              <a:gd name="connsiteY125" fmla="*/ 2021990 h 2985062"/>
              <a:gd name="connsiteX126" fmla="*/ 6854917 w 12192000"/>
              <a:gd name="connsiteY126" fmla="*/ 2020321 h 2985062"/>
              <a:gd name="connsiteX127" fmla="*/ 6849655 w 12192000"/>
              <a:gd name="connsiteY127" fmla="*/ 2025191 h 2985062"/>
              <a:gd name="connsiteX128" fmla="*/ 6835522 w 12192000"/>
              <a:gd name="connsiteY128" fmla="*/ 2024012 h 2985062"/>
              <a:gd name="connsiteX129" fmla="*/ 6707727 w 12192000"/>
              <a:gd name="connsiteY129" fmla="*/ 2006254 h 2985062"/>
              <a:gd name="connsiteX130" fmla="*/ 6561947 w 12192000"/>
              <a:gd name="connsiteY130" fmla="*/ 1975575 h 2985062"/>
              <a:gd name="connsiteX131" fmla="*/ 6464714 w 12192000"/>
              <a:gd name="connsiteY131" fmla="*/ 1978704 h 2985062"/>
              <a:gd name="connsiteX132" fmla="*/ 6242129 w 12192000"/>
              <a:gd name="connsiteY132" fmla="*/ 1915441 h 2985062"/>
              <a:gd name="connsiteX133" fmla="*/ 6080728 w 12192000"/>
              <a:gd name="connsiteY133" fmla="*/ 1895758 h 2985062"/>
              <a:gd name="connsiteX134" fmla="*/ 6069627 w 12192000"/>
              <a:gd name="connsiteY134" fmla="*/ 1885968 h 2985062"/>
              <a:gd name="connsiteX135" fmla="*/ 6055146 w 12192000"/>
              <a:gd name="connsiteY135" fmla="*/ 1879305 h 2985062"/>
              <a:gd name="connsiteX136" fmla="*/ 5953405 w 12192000"/>
              <a:gd name="connsiteY136" fmla="*/ 1849929 h 2985062"/>
              <a:gd name="connsiteX137" fmla="*/ 5940151 w 12192000"/>
              <a:gd name="connsiteY137" fmla="*/ 1852123 h 2985062"/>
              <a:gd name="connsiteX138" fmla="*/ 5917647 w 12192000"/>
              <a:gd name="connsiteY138" fmla="*/ 1852476 h 2985062"/>
              <a:gd name="connsiteX139" fmla="*/ 5860259 w 12192000"/>
              <a:gd name="connsiteY139" fmla="*/ 1865444 h 2985062"/>
              <a:gd name="connsiteX140" fmla="*/ 5821880 w 12192000"/>
              <a:gd name="connsiteY140" fmla="*/ 1854695 h 2985062"/>
              <a:gd name="connsiteX141" fmla="*/ 5813898 w 12192000"/>
              <a:gd name="connsiteY141" fmla="*/ 1853063 h 2985062"/>
              <a:gd name="connsiteX142" fmla="*/ 5813633 w 12192000"/>
              <a:gd name="connsiteY142" fmla="*/ 1853249 h 2985062"/>
              <a:gd name="connsiteX143" fmla="*/ 5804995 w 12192000"/>
              <a:gd name="connsiteY143" fmla="*/ 1851966 h 2985062"/>
              <a:gd name="connsiteX144" fmla="*/ 5799340 w 12192000"/>
              <a:gd name="connsiteY144" fmla="*/ 1850088 h 2985062"/>
              <a:gd name="connsiteX145" fmla="*/ 5783850 w 12192000"/>
              <a:gd name="connsiteY145" fmla="*/ 1846922 h 2985062"/>
              <a:gd name="connsiteX146" fmla="*/ 5777803 w 12192000"/>
              <a:gd name="connsiteY146" fmla="*/ 1847290 h 2985062"/>
              <a:gd name="connsiteX147" fmla="*/ 5774372 w 12192000"/>
              <a:gd name="connsiteY147" fmla="*/ 1849538 h 2985062"/>
              <a:gd name="connsiteX148" fmla="*/ 5740527 w 12192000"/>
              <a:gd name="connsiteY148" fmla="*/ 1850453 h 2985062"/>
              <a:gd name="connsiteX149" fmla="*/ 5671437 w 12192000"/>
              <a:gd name="connsiteY149" fmla="*/ 1845438 h 2985062"/>
              <a:gd name="connsiteX150" fmla="*/ 5633526 w 12192000"/>
              <a:gd name="connsiteY150" fmla="*/ 1839191 h 2985062"/>
              <a:gd name="connsiteX151" fmla="*/ 5527860 w 12192000"/>
              <a:gd name="connsiteY151" fmla="*/ 1825767 h 2985062"/>
              <a:gd name="connsiteX152" fmla="*/ 5420429 w 12192000"/>
              <a:gd name="connsiteY152" fmla="*/ 1815102 h 2985062"/>
              <a:gd name="connsiteX153" fmla="*/ 5339073 w 12192000"/>
              <a:gd name="connsiteY153" fmla="*/ 1819639 h 2985062"/>
              <a:gd name="connsiteX154" fmla="*/ 5334373 w 12192000"/>
              <a:gd name="connsiteY154" fmla="*/ 1817028 h 2985062"/>
              <a:gd name="connsiteX155" fmla="*/ 5326433 w 12192000"/>
              <a:gd name="connsiteY155" fmla="*/ 1814516 h 2985062"/>
              <a:gd name="connsiteX156" fmla="*/ 5326080 w 12192000"/>
              <a:gd name="connsiteY156" fmla="*/ 1814651 h 2985062"/>
              <a:gd name="connsiteX157" fmla="*/ 5318954 w 12192000"/>
              <a:gd name="connsiteY157" fmla="*/ 1811914 h 2985062"/>
              <a:gd name="connsiteX158" fmla="*/ 5286087 w 12192000"/>
              <a:gd name="connsiteY158" fmla="*/ 1796038 h 2985062"/>
              <a:gd name="connsiteX159" fmla="*/ 5223002 w 12192000"/>
              <a:gd name="connsiteY159" fmla="*/ 1799482 h 2985062"/>
              <a:gd name="connsiteX160" fmla="*/ 5200540 w 12192000"/>
              <a:gd name="connsiteY160" fmla="*/ 1796400 h 2985062"/>
              <a:gd name="connsiteX161" fmla="*/ 5154928 w 12192000"/>
              <a:gd name="connsiteY161" fmla="*/ 1781130 h 2985062"/>
              <a:gd name="connsiteX162" fmla="*/ 5149478 w 12192000"/>
              <a:gd name="connsiteY162" fmla="*/ 1780679 h 2985062"/>
              <a:gd name="connsiteX163" fmla="*/ 5130626 w 12192000"/>
              <a:gd name="connsiteY163" fmla="*/ 1768669 h 2985062"/>
              <a:gd name="connsiteX164" fmla="*/ 5102239 w 12192000"/>
              <a:gd name="connsiteY164" fmla="*/ 1753436 h 2985062"/>
              <a:gd name="connsiteX165" fmla="*/ 5099658 w 12192000"/>
              <a:gd name="connsiteY165" fmla="*/ 1753538 h 2985062"/>
              <a:gd name="connsiteX166" fmla="*/ 5088508 w 12192000"/>
              <a:gd name="connsiteY166" fmla="*/ 1745106 h 2985062"/>
              <a:gd name="connsiteX167" fmla="*/ 5082205 w 12192000"/>
              <a:gd name="connsiteY167" fmla="*/ 1734262 h 2985062"/>
              <a:gd name="connsiteX168" fmla="*/ 4931750 w 12192000"/>
              <a:gd name="connsiteY168" fmla="*/ 1691385 h 2985062"/>
              <a:gd name="connsiteX169" fmla="*/ 4824030 w 12192000"/>
              <a:gd name="connsiteY169" fmla="*/ 1643040 h 2985062"/>
              <a:gd name="connsiteX170" fmla="*/ 4758423 w 12192000"/>
              <a:gd name="connsiteY170" fmla="*/ 1579191 h 2985062"/>
              <a:gd name="connsiteX171" fmla="*/ 4514045 w 12192000"/>
              <a:gd name="connsiteY171" fmla="*/ 1535848 h 2985062"/>
              <a:gd name="connsiteX172" fmla="*/ 4458973 w 12192000"/>
              <a:gd name="connsiteY172" fmla="*/ 1525122 h 2985062"/>
              <a:gd name="connsiteX173" fmla="*/ 4423105 w 12192000"/>
              <a:gd name="connsiteY173" fmla="*/ 1500018 h 2985062"/>
              <a:gd name="connsiteX174" fmla="*/ 4400073 w 12192000"/>
              <a:gd name="connsiteY174" fmla="*/ 1499739 h 2985062"/>
              <a:gd name="connsiteX175" fmla="*/ 4395961 w 12192000"/>
              <a:gd name="connsiteY175" fmla="*/ 1499863 h 2985062"/>
              <a:gd name="connsiteX176" fmla="*/ 4382523 w 12192000"/>
              <a:gd name="connsiteY176" fmla="*/ 1496619 h 2985062"/>
              <a:gd name="connsiteX177" fmla="*/ 4374971 w 12192000"/>
              <a:gd name="connsiteY177" fmla="*/ 1500377 h 2985062"/>
              <a:gd name="connsiteX178" fmla="*/ 4352051 w 12192000"/>
              <a:gd name="connsiteY178" fmla="*/ 1498843 h 2985062"/>
              <a:gd name="connsiteX179" fmla="*/ 4328364 w 12192000"/>
              <a:gd name="connsiteY179" fmla="*/ 1491566 h 2985062"/>
              <a:gd name="connsiteX180" fmla="*/ 4220142 w 12192000"/>
              <a:gd name="connsiteY180" fmla="*/ 1451803 h 2985062"/>
              <a:gd name="connsiteX181" fmla="*/ 4152921 w 12192000"/>
              <a:gd name="connsiteY181" fmla="*/ 1430969 h 2985062"/>
              <a:gd name="connsiteX182" fmla="*/ 4123498 w 12192000"/>
              <a:gd name="connsiteY182" fmla="*/ 1427696 h 2985062"/>
              <a:gd name="connsiteX183" fmla="*/ 4085026 w 12192000"/>
              <a:gd name="connsiteY183" fmla="*/ 1420005 h 2985062"/>
              <a:gd name="connsiteX184" fmla="*/ 4014120 w 12192000"/>
              <a:gd name="connsiteY184" fmla="*/ 1410025 h 2985062"/>
              <a:gd name="connsiteX185" fmla="*/ 3924085 w 12192000"/>
              <a:gd name="connsiteY185" fmla="*/ 1390368 h 2985062"/>
              <a:gd name="connsiteX186" fmla="*/ 3875102 w 12192000"/>
              <a:gd name="connsiteY186" fmla="*/ 1356231 h 2985062"/>
              <a:gd name="connsiteX187" fmla="*/ 3866735 w 12192000"/>
              <a:gd name="connsiteY187" fmla="*/ 1358044 h 2985062"/>
              <a:gd name="connsiteX188" fmla="*/ 3824835 w 12192000"/>
              <a:gd name="connsiteY188" fmla="*/ 1344150 h 2985062"/>
              <a:gd name="connsiteX189" fmla="*/ 3698316 w 12192000"/>
              <a:gd name="connsiteY189" fmla="*/ 1271660 h 2985062"/>
              <a:gd name="connsiteX190" fmla="*/ 3615875 w 12192000"/>
              <a:gd name="connsiteY190" fmla="*/ 1245166 h 2985062"/>
              <a:gd name="connsiteX191" fmla="*/ 3583351 w 12192000"/>
              <a:gd name="connsiteY191" fmla="*/ 1239605 h 2985062"/>
              <a:gd name="connsiteX192" fmla="*/ 3529058 w 12192000"/>
              <a:gd name="connsiteY192" fmla="*/ 1230047 h 2985062"/>
              <a:gd name="connsiteX193" fmla="*/ 3438822 w 12192000"/>
              <a:gd name="connsiteY193" fmla="*/ 1205661 h 2985062"/>
              <a:gd name="connsiteX194" fmla="*/ 3390292 w 12192000"/>
              <a:gd name="connsiteY194" fmla="*/ 1197075 h 2985062"/>
              <a:gd name="connsiteX195" fmla="*/ 3315537 w 12192000"/>
              <a:gd name="connsiteY195" fmla="*/ 1185391 h 2985062"/>
              <a:gd name="connsiteX196" fmla="*/ 3305896 w 12192000"/>
              <a:gd name="connsiteY196" fmla="*/ 1180025 h 2985062"/>
              <a:gd name="connsiteX197" fmla="*/ 3260055 w 12192000"/>
              <a:gd name="connsiteY197" fmla="*/ 1189560 h 2985062"/>
              <a:gd name="connsiteX198" fmla="*/ 3136098 w 12192000"/>
              <a:gd name="connsiteY198" fmla="*/ 1171708 h 2985062"/>
              <a:gd name="connsiteX199" fmla="*/ 3113533 w 12192000"/>
              <a:gd name="connsiteY199" fmla="*/ 1171758 h 2985062"/>
              <a:gd name="connsiteX200" fmla="*/ 3087934 w 12192000"/>
              <a:gd name="connsiteY200" fmla="*/ 1162189 h 2985062"/>
              <a:gd name="connsiteX201" fmla="*/ 3033101 w 12192000"/>
              <a:gd name="connsiteY201" fmla="*/ 1146004 h 2985062"/>
              <a:gd name="connsiteX202" fmla="*/ 2999082 w 12192000"/>
              <a:gd name="connsiteY202" fmla="*/ 1129337 h 2985062"/>
              <a:gd name="connsiteX203" fmla="*/ 2988144 w 12192000"/>
              <a:gd name="connsiteY203" fmla="*/ 1133783 h 2985062"/>
              <a:gd name="connsiteX204" fmla="*/ 2964880 w 12192000"/>
              <a:gd name="connsiteY204" fmla="*/ 1133160 h 2985062"/>
              <a:gd name="connsiteX205" fmla="*/ 2871083 w 12192000"/>
              <a:gd name="connsiteY205" fmla="*/ 1114281 h 2985062"/>
              <a:gd name="connsiteX206" fmla="*/ 2853547 w 12192000"/>
              <a:gd name="connsiteY206" fmla="*/ 1113282 h 2985062"/>
              <a:gd name="connsiteX207" fmla="*/ 2834998 w 12192000"/>
              <a:gd name="connsiteY207" fmla="*/ 1105032 h 2985062"/>
              <a:gd name="connsiteX208" fmla="*/ 2832012 w 12192000"/>
              <a:gd name="connsiteY208" fmla="*/ 1103667 h 2985062"/>
              <a:gd name="connsiteX209" fmla="*/ 2831450 w 12192000"/>
              <a:gd name="connsiteY209" fmla="*/ 1103681 h 2985062"/>
              <a:gd name="connsiteX210" fmla="*/ 2830158 w 12192000"/>
              <a:gd name="connsiteY210" fmla="*/ 1102819 h 2985062"/>
              <a:gd name="connsiteX211" fmla="*/ 2817969 w 12192000"/>
              <a:gd name="connsiteY211" fmla="*/ 1097243 h 2985062"/>
              <a:gd name="connsiteX212" fmla="*/ 2812278 w 12192000"/>
              <a:gd name="connsiteY212" fmla="*/ 1097008 h 2985062"/>
              <a:gd name="connsiteX213" fmla="*/ 2735949 w 12192000"/>
              <a:gd name="connsiteY213" fmla="*/ 1069536 h 2985062"/>
              <a:gd name="connsiteX214" fmla="*/ 2700542 w 12192000"/>
              <a:gd name="connsiteY214" fmla="*/ 1056907 h 2985062"/>
              <a:gd name="connsiteX215" fmla="*/ 2690071 w 12192000"/>
              <a:gd name="connsiteY215" fmla="*/ 1056397 h 2985062"/>
              <a:gd name="connsiteX216" fmla="*/ 2655269 w 12192000"/>
              <a:gd name="connsiteY216" fmla="*/ 1042078 h 2985062"/>
              <a:gd name="connsiteX217" fmla="*/ 2637172 w 12192000"/>
              <a:gd name="connsiteY217" fmla="*/ 1039382 h 2985062"/>
              <a:gd name="connsiteX218" fmla="*/ 2544676 w 12192000"/>
              <a:gd name="connsiteY218" fmla="*/ 1019916 h 2985062"/>
              <a:gd name="connsiteX219" fmla="*/ 2521406 w 12192000"/>
              <a:gd name="connsiteY219" fmla="*/ 1022036 h 2985062"/>
              <a:gd name="connsiteX220" fmla="*/ 2462038 w 12192000"/>
              <a:gd name="connsiteY220" fmla="*/ 992687 h 2985062"/>
              <a:gd name="connsiteX221" fmla="*/ 2448962 w 12192000"/>
              <a:gd name="connsiteY221" fmla="*/ 988555 h 2985062"/>
              <a:gd name="connsiteX222" fmla="*/ 2444223 w 12192000"/>
              <a:gd name="connsiteY222" fmla="*/ 985580 h 2985062"/>
              <a:gd name="connsiteX223" fmla="*/ 2428175 w 12192000"/>
              <a:gd name="connsiteY223" fmla="*/ 997242 h 2985062"/>
              <a:gd name="connsiteX224" fmla="*/ 2398519 w 12192000"/>
              <a:gd name="connsiteY224" fmla="*/ 1001482 h 2985062"/>
              <a:gd name="connsiteX225" fmla="*/ 2385271 w 12192000"/>
              <a:gd name="connsiteY225" fmla="*/ 993786 h 2985062"/>
              <a:gd name="connsiteX226" fmla="*/ 2298174 w 12192000"/>
              <a:gd name="connsiteY226" fmla="*/ 956527 h 2985062"/>
              <a:gd name="connsiteX227" fmla="*/ 2271014 w 12192000"/>
              <a:gd name="connsiteY227" fmla="*/ 945440 h 2985062"/>
              <a:gd name="connsiteX228" fmla="*/ 2214838 w 12192000"/>
              <a:gd name="connsiteY228" fmla="*/ 924396 h 2985062"/>
              <a:gd name="connsiteX229" fmla="*/ 2038407 w 12192000"/>
              <a:gd name="connsiteY229" fmla="*/ 916628 h 2985062"/>
              <a:gd name="connsiteX230" fmla="*/ 1958268 w 12192000"/>
              <a:gd name="connsiteY230" fmla="*/ 931677 h 2985062"/>
              <a:gd name="connsiteX231" fmla="*/ 1740316 w 12192000"/>
              <a:gd name="connsiteY231" fmla="*/ 931710 h 2985062"/>
              <a:gd name="connsiteX232" fmla="*/ 1454477 w 12192000"/>
              <a:gd name="connsiteY232" fmla="*/ 973878 h 2985062"/>
              <a:gd name="connsiteX233" fmla="*/ 1385984 w 12192000"/>
              <a:gd name="connsiteY233" fmla="*/ 958621 h 2985062"/>
              <a:gd name="connsiteX234" fmla="*/ 1355604 w 12192000"/>
              <a:gd name="connsiteY234" fmla="*/ 960893 h 2985062"/>
              <a:gd name="connsiteX235" fmla="*/ 1305323 w 12192000"/>
              <a:gd name="connsiteY235" fmla="*/ 967511 h 2985062"/>
              <a:gd name="connsiteX236" fmla="*/ 1125607 w 12192000"/>
              <a:gd name="connsiteY236" fmla="*/ 968467 h 2985062"/>
              <a:gd name="connsiteX237" fmla="*/ 1016562 w 12192000"/>
              <a:gd name="connsiteY237" fmla="*/ 975260 h 2985062"/>
              <a:gd name="connsiteX238" fmla="*/ 818620 w 12192000"/>
              <a:gd name="connsiteY238" fmla="*/ 987723 h 2985062"/>
              <a:gd name="connsiteX239" fmla="*/ 611870 w 12192000"/>
              <a:gd name="connsiteY239" fmla="*/ 1002547 h 2985062"/>
              <a:gd name="connsiteX240" fmla="*/ 520325 w 12192000"/>
              <a:gd name="connsiteY240" fmla="*/ 1010590 h 2985062"/>
              <a:gd name="connsiteX241" fmla="*/ 386188 w 12192000"/>
              <a:gd name="connsiteY241" fmla="*/ 1040956 h 2985062"/>
              <a:gd name="connsiteX242" fmla="*/ 272629 w 12192000"/>
              <a:gd name="connsiteY242" fmla="*/ 1010300 h 2985062"/>
              <a:gd name="connsiteX243" fmla="*/ 113450 w 12192000"/>
              <a:gd name="connsiteY243" fmla="*/ 1038933 h 2985062"/>
              <a:gd name="connsiteX244" fmla="*/ 4256 w 12192000"/>
              <a:gd name="connsiteY244" fmla="*/ 1060111 h 2985062"/>
              <a:gd name="connsiteX245" fmla="*/ 0 w 12192000"/>
              <a:gd name="connsiteY245" fmla="*/ 1059714 h 2985062"/>
              <a:gd name="connsiteX246" fmla="*/ 0 w 12192000"/>
              <a:gd name="connsiteY246" fmla="*/ 0 h 2985062"/>
              <a:gd name="connsiteX0" fmla="*/ 0 w 12192000"/>
              <a:gd name="connsiteY0" fmla="*/ 0 h 3017080"/>
              <a:gd name="connsiteX1" fmla="*/ 12192000 w 12192000"/>
              <a:gd name="connsiteY1" fmla="*/ 0 h 3017080"/>
              <a:gd name="connsiteX2" fmla="*/ 12192000 w 12192000"/>
              <a:gd name="connsiteY2" fmla="*/ 2802781 h 3017080"/>
              <a:gd name="connsiteX3" fmla="*/ 12174273 w 12192000"/>
              <a:gd name="connsiteY3" fmla="*/ 2805362 h 3017080"/>
              <a:gd name="connsiteX4" fmla="*/ 12131191 w 12192000"/>
              <a:gd name="connsiteY4" fmla="*/ 2902520 h 3017080"/>
              <a:gd name="connsiteX5" fmla="*/ 11968818 w 12192000"/>
              <a:gd name="connsiteY5" fmla="*/ 2984045 h 3017080"/>
              <a:gd name="connsiteX6" fmla="*/ 11844564 w 12192000"/>
              <a:gd name="connsiteY6" fmla="*/ 3017080 h 3017080"/>
              <a:gd name="connsiteX7" fmla="*/ 11786084 w 12192000"/>
              <a:gd name="connsiteY7" fmla="*/ 2836535 h 3017080"/>
              <a:gd name="connsiteX8" fmla="*/ 11731349 w 12192000"/>
              <a:gd name="connsiteY8" fmla="*/ 2820269 h 3017080"/>
              <a:gd name="connsiteX9" fmla="*/ 11709385 w 12192000"/>
              <a:gd name="connsiteY9" fmla="*/ 2806825 h 3017080"/>
              <a:gd name="connsiteX10" fmla="*/ 11702308 w 12192000"/>
              <a:gd name="connsiteY10" fmla="*/ 2811365 h 3017080"/>
              <a:gd name="connsiteX11" fmla="*/ 11689476 w 12192000"/>
              <a:gd name="connsiteY11" fmla="*/ 2807391 h 3017080"/>
              <a:gd name="connsiteX12" fmla="*/ 11666486 w 12192000"/>
              <a:gd name="connsiteY12" fmla="*/ 2799625 h 3017080"/>
              <a:gd name="connsiteX13" fmla="*/ 11652374 w 12192000"/>
              <a:gd name="connsiteY13" fmla="*/ 2793272 h 3017080"/>
              <a:gd name="connsiteX14" fmla="*/ 11646471 w 12192000"/>
              <a:gd name="connsiteY14" fmla="*/ 2800341 h 3017080"/>
              <a:gd name="connsiteX15" fmla="*/ 11623313 w 12192000"/>
              <a:gd name="connsiteY15" fmla="*/ 2800343 h 3017080"/>
              <a:gd name="connsiteX16" fmla="*/ 11608697 w 12192000"/>
              <a:gd name="connsiteY16" fmla="*/ 2813460 h 3017080"/>
              <a:gd name="connsiteX17" fmla="*/ 11603621 w 12192000"/>
              <a:gd name="connsiteY17" fmla="*/ 2810965 h 3017080"/>
              <a:gd name="connsiteX18" fmla="*/ 11590100 w 12192000"/>
              <a:gd name="connsiteY18" fmla="*/ 2808130 h 3017080"/>
              <a:gd name="connsiteX19" fmla="*/ 11566270 w 12192000"/>
              <a:gd name="connsiteY19" fmla="*/ 2794050 h 3017080"/>
              <a:gd name="connsiteX20" fmla="*/ 11543180 w 12192000"/>
              <a:gd name="connsiteY20" fmla="*/ 2794523 h 3017080"/>
              <a:gd name="connsiteX21" fmla="*/ 11527456 w 12192000"/>
              <a:gd name="connsiteY21" fmla="*/ 2784758 h 3017080"/>
              <a:gd name="connsiteX22" fmla="*/ 11410019 w 12192000"/>
              <a:gd name="connsiteY22" fmla="*/ 2778739 h 3017080"/>
              <a:gd name="connsiteX23" fmla="*/ 11391662 w 12192000"/>
              <a:gd name="connsiteY23" fmla="*/ 2777813 h 3017080"/>
              <a:gd name="connsiteX24" fmla="*/ 11381950 w 12192000"/>
              <a:gd name="connsiteY24" fmla="*/ 2771457 h 3017080"/>
              <a:gd name="connsiteX25" fmla="*/ 11355280 w 12192000"/>
              <a:gd name="connsiteY25" fmla="*/ 2766974 h 3017080"/>
              <a:gd name="connsiteX26" fmla="*/ 11346286 w 12192000"/>
              <a:gd name="connsiteY26" fmla="*/ 2771221 h 3017080"/>
              <a:gd name="connsiteX27" fmla="*/ 11344784 w 12192000"/>
              <a:gd name="connsiteY27" fmla="*/ 2767480 h 3017080"/>
              <a:gd name="connsiteX28" fmla="*/ 11307999 w 12192000"/>
              <a:gd name="connsiteY28" fmla="*/ 2758374 h 3017080"/>
              <a:gd name="connsiteX29" fmla="*/ 11228674 w 12192000"/>
              <a:gd name="connsiteY29" fmla="*/ 2738503 h 3017080"/>
              <a:gd name="connsiteX30" fmla="*/ 11208775 w 12192000"/>
              <a:gd name="connsiteY30" fmla="*/ 2733735 h 3017080"/>
              <a:gd name="connsiteX31" fmla="*/ 11191329 w 12192000"/>
              <a:gd name="connsiteY31" fmla="*/ 2735896 h 3017080"/>
              <a:gd name="connsiteX32" fmla="*/ 11095293 w 12192000"/>
              <a:gd name="connsiteY32" fmla="*/ 2734181 h 3017080"/>
              <a:gd name="connsiteX33" fmla="*/ 11072290 w 12192000"/>
              <a:gd name="connsiteY33" fmla="*/ 2737734 h 3017080"/>
              <a:gd name="connsiteX34" fmla="*/ 10980239 w 12192000"/>
              <a:gd name="connsiteY34" fmla="*/ 2729000 h 3017080"/>
              <a:gd name="connsiteX35" fmla="*/ 10980167 w 12192000"/>
              <a:gd name="connsiteY35" fmla="*/ 2728972 h 3017080"/>
              <a:gd name="connsiteX36" fmla="*/ 10943501 w 12192000"/>
              <a:gd name="connsiteY36" fmla="*/ 2723352 h 3017080"/>
              <a:gd name="connsiteX37" fmla="*/ 10740825 w 12192000"/>
              <a:gd name="connsiteY37" fmla="*/ 2642544 h 3017080"/>
              <a:gd name="connsiteX38" fmla="*/ 10621021 w 12192000"/>
              <a:gd name="connsiteY38" fmla="*/ 2583972 h 3017080"/>
              <a:gd name="connsiteX39" fmla="*/ 10501779 w 12192000"/>
              <a:gd name="connsiteY39" fmla="*/ 2548735 h 3017080"/>
              <a:gd name="connsiteX40" fmla="*/ 10403355 w 12192000"/>
              <a:gd name="connsiteY40" fmla="*/ 2512953 h 3017080"/>
              <a:gd name="connsiteX41" fmla="*/ 10337449 w 12192000"/>
              <a:gd name="connsiteY41" fmla="*/ 2488172 h 3017080"/>
              <a:gd name="connsiteX42" fmla="*/ 10324327 w 12192000"/>
              <a:gd name="connsiteY42" fmla="*/ 2478939 h 3017080"/>
              <a:gd name="connsiteX43" fmla="*/ 10321929 w 12192000"/>
              <a:gd name="connsiteY43" fmla="*/ 2478993 h 3017080"/>
              <a:gd name="connsiteX44" fmla="*/ 10290461 w 12192000"/>
              <a:gd name="connsiteY44" fmla="*/ 2462144 h 3017080"/>
              <a:gd name="connsiteX45" fmla="*/ 10268970 w 12192000"/>
              <a:gd name="connsiteY45" fmla="*/ 2448931 h 3017080"/>
              <a:gd name="connsiteX46" fmla="*/ 10263699 w 12192000"/>
              <a:gd name="connsiteY46" fmla="*/ 2448340 h 3017080"/>
              <a:gd name="connsiteX47" fmla="*/ 10228272 w 12192000"/>
              <a:gd name="connsiteY47" fmla="*/ 2431997 h 3017080"/>
              <a:gd name="connsiteX48" fmla="*/ 10215997 w 12192000"/>
              <a:gd name="connsiteY48" fmla="*/ 2431103 h 3017080"/>
              <a:gd name="connsiteX49" fmla="*/ 10193885 w 12192000"/>
              <a:gd name="connsiteY49" fmla="*/ 2427360 h 3017080"/>
              <a:gd name="connsiteX50" fmla="*/ 10135557 w 12192000"/>
              <a:gd name="connsiteY50" fmla="*/ 2429769 h 3017080"/>
              <a:gd name="connsiteX51" fmla="*/ 10092108 w 12192000"/>
              <a:gd name="connsiteY51" fmla="*/ 2409075 h 3017080"/>
              <a:gd name="connsiteX52" fmla="*/ 10091815 w 12192000"/>
              <a:gd name="connsiteY52" fmla="*/ 2409211 h 3017080"/>
              <a:gd name="connsiteX53" fmla="*/ 10083558 w 12192000"/>
              <a:gd name="connsiteY53" fmla="*/ 2406369 h 3017080"/>
              <a:gd name="connsiteX54" fmla="*/ 10078319 w 12192000"/>
              <a:gd name="connsiteY54" fmla="*/ 2403481 h 3017080"/>
              <a:gd name="connsiteX55" fmla="*/ 10063647 w 12192000"/>
              <a:gd name="connsiteY55" fmla="*/ 2397528 h 3017080"/>
              <a:gd name="connsiteX56" fmla="*/ 10057660 w 12192000"/>
              <a:gd name="connsiteY56" fmla="*/ 2396793 h 3017080"/>
              <a:gd name="connsiteX57" fmla="*/ 10003124 w 12192000"/>
              <a:gd name="connsiteY57" fmla="*/ 2406692 h 3017080"/>
              <a:gd name="connsiteX58" fmla="*/ 9898644 w 12192000"/>
              <a:gd name="connsiteY58" fmla="*/ 2393136 h 3017080"/>
              <a:gd name="connsiteX59" fmla="*/ 9794969 w 12192000"/>
              <a:gd name="connsiteY59" fmla="*/ 2376665 h 3017080"/>
              <a:gd name="connsiteX60" fmla="*/ 9690708 w 12192000"/>
              <a:gd name="connsiteY60" fmla="*/ 2362478 h 3017080"/>
              <a:gd name="connsiteX61" fmla="*/ 9656590 w 12192000"/>
              <a:gd name="connsiteY61" fmla="*/ 2365107 h 3017080"/>
              <a:gd name="connsiteX62" fmla="*/ 9651013 w 12192000"/>
              <a:gd name="connsiteY62" fmla="*/ 2365379 h 3017080"/>
              <a:gd name="connsiteX63" fmla="*/ 9629535 w 12192000"/>
              <a:gd name="connsiteY63" fmla="*/ 2359562 h 3017080"/>
              <a:gd name="connsiteX64" fmla="*/ 9621002 w 12192000"/>
              <a:gd name="connsiteY64" fmla="*/ 2358015 h 3017080"/>
              <a:gd name="connsiteX65" fmla="*/ 9620811 w 12192000"/>
              <a:gd name="connsiteY65" fmla="*/ 2358209 h 3017080"/>
              <a:gd name="connsiteX66" fmla="*/ 9612783 w 12192000"/>
              <a:gd name="connsiteY66" fmla="*/ 2356304 h 3017080"/>
              <a:gd name="connsiteX67" fmla="*/ 9573299 w 12192000"/>
              <a:gd name="connsiteY67" fmla="*/ 2344048 h 3017080"/>
              <a:gd name="connsiteX68" fmla="*/ 9523299 w 12192000"/>
              <a:gd name="connsiteY68" fmla="*/ 2356751 h 3017080"/>
              <a:gd name="connsiteX69" fmla="*/ 9502217 w 12192000"/>
              <a:gd name="connsiteY69" fmla="*/ 2356672 h 3017080"/>
              <a:gd name="connsiteX70" fmla="*/ 9491052 w 12192000"/>
              <a:gd name="connsiteY70" fmla="*/ 2357876 h 3017080"/>
              <a:gd name="connsiteX71" fmla="*/ 9490420 w 12192000"/>
              <a:gd name="connsiteY71" fmla="*/ 2358754 h 3017080"/>
              <a:gd name="connsiteX72" fmla="*/ 9422814 w 12192000"/>
              <a:gd name="connsiteY72" fmla="*/ 2337048 h 3017080"/>
              <a:gd name="connsiteX73" fmla="*/ 9387555 w 12192000"/>
              <a:gd name="connsiteY73" fmla="*/ 2324836 h 3017080"/>
              <a:gd name="connsiteX74" fmla="*/ 9385480 w 12192000"/>
              <a:gd name="connsiteY74" fmla="*/ 2325313 h 3017080"/>
              <a:gd name="connsiteX75" fmla="*/ 9369766 w 12192000"/>
              <a:gd name="connsiteY75" fmla="*/ 2317902 h 3017080"/>
              <a:gd name="connsiteX76" fmla="*/ 9356267 w 12192000"/>
              <a:gd name="connsiteY76" fmla="*/ 2307218 h 3017080"/>
              <a:gd name="connsiteX77" fmla="*/ 9240605 w 12192000"/>
              <a:gd name="connsiteY77" fmla="*/ 2292733 h 3017080"/>
              <a:gd name="connsiteX78" fmla="*/ 9083251 w 12192000"/>
              <a:gd name="connsiteY78" fmla="*/ 2245348 h 3017080"/>
              <a:gd name="connsiteX79" fmla="*/ 8956025 w 12192000"/>
              <a:gd name="connsiteY79" fmla="*/ 2219438 h 3017080"/>
              <a:gd name="connsiteX80" fmla="*/ 8791834 w 12192000"/>
              <a:gd name="connsiteY80" fmla="*/ 2194608 h 3017080"/>
              <a:gd name="connsiteX81" fmla="*/ 8677385 w 12192000"/>
              <a:gd name="connsiteY81" fmla="*/ 2172946 h 3017080"/>
              <a:gd name="connsiteX82" fmla="*/ 8628381 w 12192000"/>
              <a:gd name="connsiteY82" fmla="*/ 2151256 h 3017080"/>
              <a:gd name="connsiteX83" fmla="*/ 8608955 w 12192000"/>
              <a:gd name="connsiteY83" fmla="*/ 2154253 h 3017080"/>
              <a:gd name="connsiteX84" fmla="*/ 8605623 w 12192000"/>
              <a:gd name="connsiteY84" fmla="*/ 2154974 h 3017080"/>
              <a:gd name="connsiteX85" fmla="*/ 8591946 w 12192000"/>
              <a:gd name="connsiteY85" fmla="*/ 2153429 h 3017080"/>
              <a:gd name="connsiteX86" fmla="*/ 8588503 w 12192000"/>
              <a:gd name="connsiteY86" fmla="*/ 2158528 h 3017080"/>
              <a:gd name="connsiteX87" fmla="*/ 8542929 w 12192000"/>
              <a:gd name="connsiteY87" fmla="*/ 2155780 h 3017080"/>
              <a:gd name="connsiteX88" fmla="*/ 8422422 w 12192000"/>
              <a:gd name="connsiteY88" fmla="*/ 2128783 h 3017080"/>
              <a:gd name="connsiteX89" fmla="*/ 8350509 w 12192000"/>
              <a:gd name="connsiteY89" fmla="*/ 2116143 h 3017080"/>
              <a:gd name="connsiteX90" fmla="*/ 8323483 w 12192000"/>
              <a:gd name="connsiteY90" fmla="*/ 2116856 h 3017080"/>
              <a:gd name="connsiteX91" fmla="*/ 8285541 w 12192000"/>
              <a:gd name="connsiteY91" fmla="*/ 2114142 h 3017080"/>
              <a:gd name="connsiteX92" fmla="*/ 8156321 w 12192000"/>
              <a:gd name="connsiteY92" fmla="*/ 2105622 h 3017080"/>
              <a:gd name="connsiteX93" fmla="*/ 8115022 w 12192000"/>
              <a:gd name="connsiteY93" fmla="*/ 2097331 h 3017080"/>
              <a:gd name="connsiteX94" fmla="*/ 8109128 w 12192000"/>
              <a:gd name="connsiteY94" fmla="*/ 2095725 h 3017080"/>
              <a:gd name="connsiteX95" fmla="*/ 8061947 w 12192000"/>
              <a:gd name="connsiteY95" fmla="*/ 2076044 h 3017080"/>
              <a:gd name="connsiteX96" fmla="*/ 8056343 w 12192000"/>
              <a:gd name="connsiteY96" fmla="*/ 2079176 h 3017080"/>
              <a:gd name="connsiteX97" fmla="*/ 8039888 w 12192000"/>
              <a:gd name="connsiteY97" fmla="*/ 2079889 h 3017080"/>
              <a:gd name="connsiteX98" fmla="*/ 8027893 w 12192000"/>
              <a:gd name="connsiteY98" fmla="*/ 2071837 h 3017080"/>
              <a:gd name="connsiteX99" fmla="*/ 7968202 w 12192000"/>
              <a:gd name="connsiteY99" fmla="*/ 2048643 h 3017080"/>
              <a:gd name="connsiteX100" fmla="*/ 7879707 w 12192000"/>
              <a:gd name="connsiteY100" fmla="*/ 2019539 h 3017080"/>
              <a:gd name="connsiteX101" fmla="*/ 7867283 w 12192000"/>
              <a:gd name="connsiteY101" fmla="*/ 2011237 h 3017080"/>
              <a:gd name="connsiteX102" fmla="*/ 7843997 w 12192000"/>
              <a:gd name="connsiteY102" fmla="*/ 2004002 h 3017080"/>
              <a:gd name="connsiteX103" fmla="*/ 7819810 w 12192000"/>
              <a:gd name="connsiteY103" fmla="*/ 2003978 h 3017080"/>
              <a:gd name="connsiteX104" fmla="*/ 7766905 w 12192000"/>
              <a:gd name="connsiteY104" fmla="*/ 1994240 h 3017080"/>
              <a:gd name="connsiteX105" fmla="*/ 7748811 w 12192000"/>
              <a:gd name="connsiteY105" fmla="*/ 2001647 h 3017080"/>
              <a:gd name="connsiteX106" fmla="*/ 7745757 w 12192000"/>
              <a:gd name="connsiteY106" fmla="*/ 2003120 h 3017080"/>
              <a:gd name="connsiteX107" fmla="*/ 7732110 w 12192000"/>
              <a:gd name="connsiteY107" fmla="*/ 2004783 h 3017080"/>
              <a:gd name="connsiteX108" fmla="*/ 7730039 w 12192000"/>
              <a:gd name="connsiteY108" fmla="*/ 2010536 h 3017080"/>
              <a:gd name="connsiteX109" fmla="*/ 7685159 w 12192000"/>
              <a:gd name="connsiteY109" fmla="*/ 2018415 h 3017080"/>
              <a:gd name="connsiteX110" fmla="*/ 7561596 w 12192000"/>
              <a:gd name="connsiteY110" fmla="*/ 2020063 h 3017080"/>
              <a:gd name="connsiteX111" fmla="*/ 7488722 w 12192000"/>
              <a:gd name="connsiteY111" fmla="*/ 2024418 h 3017080"/>
              <a:gd name="connsiteX112" fmla="*/ 7462688 w 12192000"/>
              <a:gd name="connsiteY112" fmla="*/ 2031366 h 3017080"/>
              <a:gd name="connsiteX113" fmla="*/ 7425222 w 12192000"/>
              <a:gd name="connsiteY113" fmla="*/ 2037510 h 3017080"/>
              <a:gd name="connsiteX114" fmla="*/ 7360376 w 12192000"/>
              <a:gd name="connsiteY114" fmla="*/ 2052454 h 3017080"/>
              <a:gd name="connsiteX115" fmla="*/ 7297796 w 12192000"/>
              <a:gd name="connsiteY115" fmla="*/ 2059134 h 3017080"/>
              <a:gd name="connsiteX116" fmla="*/ 7255684 w 12192000"/>
              <a:gd name="connsiteY116" fmla="*/ 2060633 h 3017080"/>
              <a:gd name="connsiteX117" fmla="*/ 7249573 w 12192000"/>
              <a:gd name="connsiteY117" fmla="*/ 2060435 h 3017080"/>
              <a:gd name="connsiteX118" fmla="*/ 7198933 w 12192000"/>
              <a:gd name="connsiteY118" fmla="*/ 2052227 h 3017080"/>
              <a:gd name="connsiteX119" fmla="*/ 7194276 w 12192000"/>
              <a:gd name="connsiteY119" fmla="*/ 2056568 h 3017080"/>
              <a:gd name="connsiteX120" fmla="*/ 7178495 w 12192000"/>
              <a:gd name="connsiteY120" fmla="*/ 2061069 h 3017080"/>
              <a:gd name="connsiteX121" fmla="*/ 7164866 w 12192000"/>
              <a:gd name="connsiteY121" fmla="*/ 2056021 h 3017080"/>
              <a:gd name="connsiteX122" fmla="*/ 7101221 w 12192000"/>
              <a:gd name="connsiteY122" fmla="*/ 2047289 h 3017080"/>
              <a:gd name="connsiteX123" fmla="*/ 7008182 w 12192000"/>
              <a:gd name="connsiteY123" fmla="*/ 2039482 h 3017080"/>
              <a:gd name="connsiteX124" fmla="*/ 6994073 w 12192000"/>
              <a:gd name="connsiteY124" fmla="*/ 2034288 h 3017080"/>
              <a:gd name="connsiteX125" fmla="*/ 6902768 w 12192000"/>
              <a:gd name="connsiteY125" fmla="*/ 2021990 h 3017080"/>
              <a:gd name="connsiteX126" fmla="*/ 6854917 w 12192000"/>
              <a:gd name="connsiteY126" fmla="*/ 2020321 h 3017080"/>
              <a:gd name="connsiteX127" fmla="*/ 6849655 w 12192000"/>
              <a:gd name="connsiteY127" fmla="*/ 2025191 h 3017080"/>
              <a:gd name="connsiteX128" fmla="*/ 6835522 w 12192000"/>
              <a:gd name="connsiteY128" fmla="*/ 2024012 h 3017080"/>
              <a:gd name="connsiteX129" fmla="*/ 6707727 w 12192000"/>
              <a:gd name="connsiteY129" fmla="*/ 2006254 h 3017080"/>
              <a:gd name="connsiteX130" fmla="*/ 6561947 w 12192000"/>
              <a:gd name="connsiteY130" fmla="*/ 1975575 h 3017080"/>
              <a:gd name="connsiteX131" fmla="*/ 6464714 w 12192000"/>
              <a:gd name="connsiteY131" fmla="*/ 1978704 h 3017080"/>
              <a:gd name="connsiteX132" fmla="*/ 6242129 w 12192000"/>
              <a:gd name="connsiteY132" fmla="*/ 1915441 h 3017080"/>
              <a:gd name="connsiteX133" fmla="*/ 6080728 w 12192000"/>
              <a:gd name="connsiteY133" fmla="*/ 1895758 h 3017080"/>
              <a:gd name="connsiteX134" fmla="*/ 6069627 w 12192000"/>
              <a:gd name="connsiteY134" fmla="*/ 1885968 h 3017080"/>
              <a:gd name="connsiteX135" fmla="*/ 6055146 w 12192000"/>
              <a:gd name="connsiteY135" fmla="*/ 1879305 h 3017080"/>
              <a:gd name="connsiteX136" fmla="*/ 5953405 w 12192000"/>
              <a:gd name="connsiteY136" fmla="*/ 1849929 h 3017080"/>
              <a:gd name="connsiteX137" fmla="*/ 5940151 w 12192000"/>
              <a:gd name="connsiteY137" fmla="*/ 1852123 h 3017080"/>
              <a:gd name="connsiteX138" fmla="*/ 5917647 w 12192000"/>
              <a:gd name="connsiteY138" fmla="*/ 1852476 h 3017080"/>
              <a:gd name="connsiteX139" fmla="*/ 5860259 w 12192000"/>
              <a:gd name="connsiteY139" fmla="*/ 1865444 h 3017080"/>
              <a:gd name="connsiteX140" fmla="*/ 5821880 w 12192000"/>
              <a:gd name="connsiteY140" fmla="*/ 1854695 h 3017080"/>
              <a:gd name="connsiteX141" fmla="*/ 5813898 w 12192000"/>
              <a:gd name="connsiteY141" fmla="*/ 1853063 h 3017080"/>
              <a:gd name="connsiteX142" fmla="*/ 5813633 w 12192000"/>
              <a:gd name="connsiteY142" fmla="*/ 1853249 h 3017080"/>
              <a:gd name="connsiteX143" fmla="*/ 5804995 w 12192000"/>
              <a:gd name="connsiteY143" fmla="*/ 1851966 h 3017080"/>
              <a:gd name="connsiteX144" fmla="*/ 5799340 w 12192000"/>
              <a:gd name="connsiteY144" fmla="*/ 1850088 h 3017080"/>
              <a:gd name="connsiteX145" fmla="*/ 5783850 w 12192000"/>
              <a:gd name="connsiteY145" fmla="*/ 1846922 h 3017080"/>
              <a:gd name="connsiteX146" fmla="*/ 5777803 w 12192000"/>
              <a:gd name="connsiteY146" fmla="*/ 1847290 h 3017080"/>
              <a:gd name="connsiteX147" fmla="*/ 5774372 w 12192000"/>
              <a:gd name="connsiteY147" fmla="*/ 1849538 h 3017080"/>
              <a:gd name="connsiteX148" fmla="*/ 5740527 w 12192000"/>
              <a:gd name="connsiteY148" fmla="*/ 1850453 h 3017080"/>
              <a:gd name="connsiteX149" fmla="*/ 5671437 w 12192000"/>
              <a:gd name="connsiteY149" fmla="*/ 1845438 h 3017080"/>
              <a:gd name="connsiteX150" fmla="*/ 5633526 w 12192000"/>
              <a:gd name="connsiteY150" fmla="*/ 1839191 h 3017080"/>
              <a:gd name="connsiteX151" fmla="*/ 5527860 w 12192000"/>
              <a:gd name="connsiteY151" fmla="*/ 1825767 h 3017080"/>
              <a:gd name="connsiteX152" fmla="*/ 5420429 w 12192000"/>
              <a:gd name="connsiteY152" fmla="*/ 1815102 h 3017080"/>
              <a:gd name="connsiteX153" fmla="*/ 5339073 w 12192000"/>
              <a:gd name="connsiteY153" fmla="*/ 1819639 h 3017080"/>
              <a:gd name="connsiteX154" fmla="*/ 5334373 w 12192000"/>
              <a:gd name="connsiteY154" fmla="*/ 1817028 h 3017080"/>
              <a:gd name="connsiteX155" fmla="*/ 5326433 w 12192000"/>
              <a:gd name="connsiteY155" fmla="*/ 1814516 h 3017080"/>
              <a:gd name="connsiteX156" fmla="*/ 5326080 w 12192000"/>
              <a:gd name="connsiteY156" fmla="*/ 1814651 h 3017080"/>
              <a:gd name="connsiteX157" fmla="*/ 5318954 w 12192000"/>
              <a:gd name="connsiteY157" fmla="*/ 1811914 h 3017080"/>
              <a:gd name="connsiteX158" fmla="*/ 5286087 w 12192000"/>
              <a:gd name="connsiteY158" fmla="*/ 1796038 h 3017080"/>
              <a:gd name="connsiteX159" fmla="*/ 5223002 w 12192000"/>
              <a:gd name="connsiteY159" fmla="*/ 1799482 h 3017080"/>
              <a:gd name="connsiteX160" fmla="*/ 5200540 w 12192000"/>
              <a:gd name="connsiteY160" fmla="*/ 1796400 h 3017080"/>
              <a:gd name="connsiteX161" fmla="*/ 5154928 w 12192000"/>
              <a:gd name="connsiteY161" fmla="*/ 1781130 h 3017080"/>
              <a:gd name="connsiteX162" fmla="*/ 5149478 w 12192000"/>
              <a:gd name="connsiteY162" fmla="*/ 1780679 h 3017080"/>
              <a:gd name="connsiteX163" fmla="*/ 5130626 w 12192000"/>
              <a:gd name="connsiteY163" fmla="*/ 1768669 h 3017080"/>
              <a:gd name="connsiteX164" fmla="*/ 5102239 w 12192000"/>
              <a:gd name="connsiteY164" fmla="*/ 1753436 h 3017080"/>
              <a:gd name="connsiteX165" fmla="*/ 5099658 w 12192000"/>
              <a:gd name="connsiteY165" fmla="*/ 1753538 h 3017080"/>
              <a:gd name="connsiteX166" fmla="*/ 5088508 w 12192000"/>
              <a:gd name="connsiteY166" fmla="*/ 1745106 h 3017080"/>
              <a:gd name="connsiteX167" fmla="*/ 5082205 w 12192000"/>
              <a:gd name="connsiteY167" fmla="*/ 1734262 h 3017080"/>
              <a:gd name="connsiteX168" fmla="*/ 4931750 w 12192000"/>
              <a:gd name="connsiteY168" fmla="*/ 1691385 h 3017080"/>
              <a:gd name="connsiteX169" fmla="*/ 4824030 w 12192000"/>
              <a:gd name="connsiteY169" fmla="*/ 1643040 h 3017080"/>
              <a:gd name="connsiteX170" fmla="*/ 4758423 w 12192000"/>
              <a:gd name="connsiteY170" fmla="*/ 1579191 h 3017080"/>
              <a:gd name="connsiteX171" fmla="*/ 4514045 w 12192000"/>
              <a:gd name="connsiteY171" fmla="*/ 1535848 h 3017080"/>
              <a:gd name="connsiteX172" fmla="*/ 4458973 w 12192000"/>
              <a:gd name="connsiteY172" fmla="*/ 1525122 h 3017080"/>
              <a:gd name="connsiteX173" fmla="*/ 4423105 w 12192000"/>
              <a:gd name="connsiteY173" fmla="*/ 1500018 h 3017080"/>
              <a:gd name="connsiteX174" fmla="*/ 4400073 w 12192000"/>
              <a:gd name="connsiteY174" fmla="*/ 1499739 h 3017080"/>
              <a:gd name="connsiteX175" fmla="*/ 4395961 w 12192000"/>
              <a:gd name="connsiteY175" fmla="*/ 1499863 h 3017080"/>
              <a:gd name="connsiteX176" fmla="*/ 4382523 w 12192000"/>
              <a:gd name="connsiteY176" fmla="*/ 1496619 h 3017080"/>
              <a:gd name="connsiteX177" fmla="*/ 4374971 w 12192000"/>
              <a:gd name="connsiteY177" fmla="*/ 1500377 h 3017080"/>
              <a:gd name="connsiteX178" fmla="*/ 4352051 w 12192000"/>
              <a:gd name="connsiteY178" fmla="*/ 1498843 h 3017080"/>
              <a:gd name="connsiteX179" fmla="*/ 4328364 w 12192000"/>
              <a:gd name="connsiteY179" fmla="*/ 1491566 h 3017080"/>
              <a:gd name="connsiteX180" fmla="*/ 4220142 w 12192000"/>
              <a:gd name="connsiteY180" fmla="*/ 1451803 h 3017080"/>
              <a:gd name="connsiteX181" fmla="*/ 4152921 w 12192000"/>
              <a:gd name="connsiteY181" fmla="*/ 1430969 h 3017080"/>
              <a:gd name="connsiteX182" fmla="*/ 4123498 w 12192000"/>
              <a:gd name="connsiteY182" fmla="*/ 1427696 h 3017080"/>
              <a:gd name="connsiteX183" fmla="*/ 4085026 w 12192000"/>
              <a:gd name="connsiteY183" fmla="*/ 1420005 h 3017080"/>
              <a:gd name="connsiteX184" fmla="*/ 4014120 w 12192000"/>
              <a:gd name="connsiteY184" fmla="*/ 1410025 h 3017080"/>
              <a:gd name="connsiteX185" fmla="*/ 3924085 w 12192000"/>
              <a:gd name="connsiteY185" fmla="*/ 1390368 h 3017080"/>
              <a:gd name="connsiteX186" fmla="*/ 3875102 w 12192000"/>
              <a:gd name="connsiteY186" fmla="*/ 1356231 h 3017080"/>
              <a:gd name="connsiteX187" fmla="*/ 3866735 w 12192000"/>
              <a:gd name="connsiteY187" fmla="*/ 1358044 h 3017080"/>
              <a:gd name="connsiteX188" fmla="*/ 3824835 w 12192000"/>
              <a:gd name="connsiteY188" fmla="*/ 1344150 h 3017080"/>
              <a:gd name="connsiteX189" fmla="*/ 3698316 w 12192000"/>
              <a:gd name="connsiteY189" fmla="*/ 1271660 h 3017080"/>
              <a:gd name="connsiteX190" fmla="*/ 3615875 w 12192000"/>
              <a:gd name="connsiteY190" fmla="*/ 1245166 h 3017080"/>
              <a:gd name="connsiteX191" fmla="*/ 3583351 w 12192000"/>
              <a:gd name="connsiteY191" fmla="*/ 1239605 h 3017080"/>
              <a:gd name="connsiteX192" fmla="*/ 3529058 w 12192000"/>
              <a:gd name="connsiteY192" fmla="*/ 1230047 h 3017080"/>
              <a:gd name="connsiteX193" fmla="*/ 3438822 w 12192000"/>
              <a:gd name="connsiteY193" fmla="*/ 1205661 h 3017080"/>
              <a:gd name="connsiteX194" fmla="*/ 3390292 w 12192000"/>
              <a:gd name="connsiteY194" fmla="*/ 1197075 h 3017080"/>
              <a:gd name="connsiteX195" fmla="*/ 3315537 w 12192000"/>
              <a:gd name="connsiteY195" fmla="*/ 1185391 h 3017080"/>
              <a:gd name="connsiteX196" fmla="*/ 3305896 w 12192000"/>
              <a:gd name="connsiteY196" fmla="*/ 1180025 h 3017080"/>
              <a:gd name="connsiteX197" fmla="*/ 3260055 w 12192000"/>
              <a:gd name="connsiteY197" fmla="*/ 1189560 h 3017080"/>
              <a:gd name="connsiteX198" fmla="*/ 3136098 w 12192000"/>
              <a:gd name="connsiteY198" fmla="*/ 1171708 h 3017080"/>
              <a:gd name="connsiteX199" fmla="*/ 3113533 w 12192000"/>
              <a:gd name="connsiteY199" fmla="*/ 1171758 h 3017080"/>
              <a:gd name="connsiteX200" fmla="*/ 3087934 w 12192000"/>
              <a:gd name="connsiteY200" fmla="*/ 1162189 h 3017080"/>
              <a:gd name="connsiteX201" fmla="*/ 3033101 w 12192000"/>
              <a:gd name="connsiteY201" fmla="*/ 1146004 h 3017080"/>
              <a:gd name="connsiteX202" fmla="*/ 2999082 w 12192000"/>
              <a:gd name="connsiteY202" fmla="*/ 1129337 h 3017080"/>
              <a:gd name="connsiteX203" fmla="*/ 2988144 w 12192000"/>
              <a:gd name="connsiteY203" fmla="*/ 1133783 h 3017080"/>
              <a:gd name="connsiteX204" fmla="*/ 2964880 w 12192000"/>
              <a:gd name="connsiteY204" fmla="*/ 1133160 h 3017080"/>
              <a:gd name="connsiteX205" fmla="*/ 2871083 w 12192000"/>
              <a:gd name="connsiteY205" fmla="*/ 1114281 h 3017080"/>
              <a:gd name="connsiteX206" fmla="*/ 2853547 w 12192000"/>
              <a:gd name="connsiteY206" fmla="*/ 1113282 h 3017080"/>
              <a:gd name="connsiteX207" fmla="*/ 2834998 w 12192000"/>
              <a:gd name="connsiteY207" fmla="*/ 1105032 h 3017080"/>
              <a:gd name="connsiteX208" fmla="*/ 2832012 w 12192000"/>
              <a:gd name="connsiteY208" fmla="*/ 1103667 h 3017080"/>
              <a:gd name="connsiteX209" fmla="*/ 2831450 w 12192000"/>
              <a:gd name="connsiteY209" fmla="*/ 1103681 h 3017080"/>
              <a:gd name="connsiteX210" fmla="*/ 2830158 w 12192000"/>
              <a:gd name="connsiteY210" fmla="*/ 1102819 h 3017080"/>
              <a:gd name="connsiteX211" fmla="*/ 2817969 w 12192000"/>
              <a:gd name="connsiteY211" fmla="*/ 1097243 h 3017080"/>
              <a:gd name="connsiteX212" fmla="*/ 2812278 w 12192000"/>
              <a:gd name="connsiteY212" fmla="*/ 1097008 h 3017080"/>
              <a:gd name="connsiteX213" fmla="*/ 2735949 w 12192000"/>
              <a:gd name="connsiteY213" fmla="*/ 1069536 h 3017080"/>
              <a:gd name="connsiteX214" fmla="*/ 2700542 w 12192000"/>
              <a:gd name="connsiteY214" fmla="*/ 1056907 h 3017080"/>
              <a:gd name="connsiteX215" fmla="*/ 2690071 w 12192000"/>
              <a:gd name="connsiteY215" fmla="*/ 1056397 h 3017080"/>
              <a:gd name="connsiteX216" fmla="*/ 2655269 w 12192000"/>
              <a:gd name="connsiteY216" fmla="*/ 1042078 h 3017080"/>
              <a:gd name="connsiteX217" fmla="*/ 2637172 w 12192000"/>
              <a:gd name="connsiteY217" fmla="*/ 1039382 h 3017080"/>
              <a:gd name="connsiteX218" fmla="*/ 2544676 w 12192000"/>
              <a:gd name="connsiteY218" fmla="*/ 1019916 h 3017080"/>
              <a:gd name="connsiteX219" fmla="*/ 2521406 w 12192000"/>
              <a:gd name="connsiteY219" fmla="*/ 1022036 h 3017080"/>
              <a:gd name="connsiteX220" fmla="*/ 2462038 w 12192000"/>
              <a:gd name="connsiteY220" fmla="*/ 992687 h 3017080"/>
              <a:gd name="connsiteX221" fmla="*/ 2448962 w 12192000"/>
              <a:gd name="connsiteY221" fmla="*/ 988555 h 3017080"/>
              <a:gd name="connsiteX222" fmla="*/ 2444223 w 12192000"/>
              <a:gd name="connsiteY222" fmla="*/ 985580 h 3017080"/>
              <a:gd name="connsiteX223" fmla="*/ 2428175 w 12192000"/>
              <a:gd name="connsiteY223" fmla="*/ 997242 h 3017080"/>
              <a:gd name="connsiteX224" fmla="*/ 2398519 w 12192000"/>
              <a:gd name="connsiteY224" fmla="*/ 1001482 h 3017080"/>
              <a:gd name="connsiteX225" fmla="*/ 2385271 w 12192000"/>
              <a:gd name="connsiteY225" fmla="*/ 993786 h 3017080"/>
              <a:gd name="connsiteX226" fmla="*/ 2298174 w 12192000"/>
              <a:gd name="connsiteY226" fmla="*/ 956527 h 3017080"/>
              <a:gd name="connsiteX227" fmla="*/ 2271014 w 12192000"/>
              <a:gd name="connsiteY227" fmla="*/ 945440 h 3017080"/>
              <a:gd name="connsiteX228" fmla="*/ 2214838 w 12192000"/>
              <a:gd name="connsiteY228" fmla="*/ 924396 h 3017080"/>
              <a:gd name="connsiteX229" fmla="*/ 2038407 w 12192000"/>
              <a:gd name="connsiteY229" fmla="*/ 916628 h 3017080"/>
              <a:gd name="connsiteX230" fmla="*/ 1958268 w 12192000"/>
              <a:gd name="connsiteY230" fmla="*/ 931677 h 3017080"/>
              <a:gd name="connsiteX231" fmla="*/ 1740316 w 12192000"/>
              <a:gd name="connsiteY231" fmla="*/ 931710 h 3017080"/>
              <a:gd name="connsiteX232" fmla="*/ 1454477 w 12192000"/>
              <a:gd name="connsiteY232" fmla="*/ 973878 h 3017080"/>
              <a:gd name="connsiteX233" fmla="*/ 1385984 w 12192000"/>
              <a:gd name="connsiteY233" fmla="*/ 958621 h 3017080"/>
              <a:gd name="connsiteX234" fmla="*/ 1355604 w 12192000"/>
              <a:gd name="connsiteY234" fmla="*/ 960893 h 3017080"/>
              <a:gd name="connsiteX235" fmla="*/ 1305323 w 12192000"/>
              <a:gd name="connsiteY235" fmla="*/ 967511 h 3017080"/>
              <a:gd name="connsiteX236" fmla="*/ 1125607 w 12192000"/>
              <a:gd name="connsiteY236" fmla="*/ 968467 h 3017080"/>
              <a:gd name="connsiteX237" fmla="*/ 1016562 w 12192000"/>
              <a:gd name="connsiteY237" fmla="*/ 975260 h 3017080"/>
              <a:gd name="connsiteX238" fmla="*/ 818620 w 12192000"/>
              <a:gd name="connsiteY238" fmla="*/ 987723 h 3017080"/>
              <a:gd name="connsiteX239" fmla="*/ 611870 w 12192000"/>
              <a:gd name="connsiteY239" fmla="*/ 1002547 h 3017080"/>
              <a:gd name="connsiteX240" fmla="*/ 520325 w 12192000"/>
              <a:gd name="connsiteY240" fmla="*/ 1010590 h 3017080"/>
              <a:gd name="connsiteX241" fmla="*/ 386188 w 12192000"/>
              <a:gd name="connsiteY241" fmla="*/ 1040956 h 3017080"/>
              <a:gd name="connsiteX242" fmla="*/ 272629 w 12192000"/>
              <a:gd name="connsiteY242" fmla="*/ 1010300 h 3017080"/>
              <a:gd name="connsiteX243" fmla="*/ 113450 w 12192000"/>
              <a:gd name="connsiteY243" fmla="*/ 1038933 h 3017080"/>
              <a:gd name="connsiteX244" fmla="*/ 4256 w 12192000"/>
              <a:gd name="connsiteY244" fmla="*/ 1060111 h 3017080"/>
              <a:gd name="connsiteX245" fmla="*/ 0 w 12192000"/>
              <a:gd name="connsiteY245" fmla="*/ 1059714 h 3017080"/>
              <a:gd name="connsiteX246" fmla="*/ 0 w 12192000"/>
              <a:gd name="connsiteY246" fmla="*/ 0 h 3017080"/>
              <a:gd name="connsiteX0" fmla="*/ 0 w 12192000"/>
              <a:gd name="connsiteY0" fmla="*/ 0 h 3017080"/>
              <a:gd name="connsiteX1" fmla="*/ 12192000 w 12192000"/>
              <a:gd name="connsiteY1" fmla="*/ 0 h 3017080"/>
              <a:gd name="connsiteX2" fmla="*/ 12192000 w 12192000"/>
              <a:gd name="connsiteY2" fmla="*/ 2802781 h 3017080"/>
              <a:gd name="connsiteX3" fmla="*/ 12174273 w 12192000"/>
              <a:gd name="connsiteY3" fmla="*/ 2805362 h 3017080"/>
              <a:gd name="connsiteX4" fmla="*/ 12131191 w 12192000"/>
              <a:gd name="connsiteY4" fmla="*/ 2902520 h 3017080"/>
              <a:gd name="connsiteX5" fmla="*/ 11968818 w 12192000"/>
              <a:gd name="connsiteY5" fmla="*/ 2984045 h 3017080"/>
              <a:gd name="connsiteX6" fmla="*/ 11844564 w 12192000"/>
              <a:gd name="connsiteY6" fmla="*/ 3017080 h 3017080"/>
              <a:gd name="connsiteX7" fmla="*/ 11709884 w 12192000"/>
              <a:gd name="connsiteY7" fmla="*/ 3001635 h 3017080"/>
              <a:gd name="connsiteX8" fmla="*/ 11731349 w 12192000"/>
              <a:gd name="connsiteY8" fmla="*/ 2820269 h 3017080"/>
              <a:gd name="connsiteX9" fmla="*/ 11709385 w 12192000"/>
              <a:gd name="connsiteY9" fmla="*/ 2806825 h 3017080"/>
              <a:gd name="connsiteX10" fmla="*/ 11702308 w 12192000"/>
              <a:gd name="connsiteY10" fmla="*/ 2811365 h 3017080"/>
              <a:gd name="connsiteX11" fmla="*/ 11689476 w 12192000"/>
              <a:gd name="connsiteY11" fmla="*/ 2807391 h 3017080"/>
              <a:gd name="connsiteX12" fmla="*/ 11666486 w 12192000"/>
              <a:gd name="connsiteY12" fmla="*/ 2799625 h 3017080"/>
              <a:gd name="connsiteX13" fmla="*/ 11652374 w 12192000"/>
              <a:gd name="connsiteY13" fmla="*/ 2793272 h 3017080"/>
              <a:gd name="connsiteX14" fmla="*/ 11646471 w 12192000"/>
              <a:gd name="connsiteY14" fmla="*/ 2800341 h 3017080"/>
              <a:gd name="connsiteX15" fmla="*/ 11623313 w 12192000"/>
              <a:gd name="connsiteY15" fmla="*/ 2800343 h 3017080"/>
              <a:gd name="connsiteX16" fmla="*/ 11608697 w 12192000"/>
              <a:gd name="connsiteY16" fmla="*/ 2813460 h 3017080"/>
              <a:gd name="connsiteX17" fmla="*/ 11603621 w 12192000"/>
              <a:gd name="connsiteY17" fmla="*/ 2810965 h 3017080"/>
              <a:gd name="connsiteX18" fmla="*/ 11590100 w 12192000"/>
              <a:gd name="connsiteY18" fmla="*/ 2808130 h 3017080"/>
              <a:gd name="connsiteX19" fmla="*/ 11566270 w 12192000"/>
              <a:gd name="connsiteY19" fmla="*/ 2794050 h 3017080"/>
              <a:gd name="connsiteX20" fmla="*/ 11543180 w 12192000"/>
              <a:gd name="connsiteY20" fmla="*/ 2794523 h 3017080"/>
              <a:gd name="connsiteX21" fmla="*/ 11527456 w 12192000"/>
              <a:gd name="connsiteY21" fmla="*/ 2784758 h 3017080"/>
              <a:gd name="connsiteX22" fmla="*/ 11410019 w 12192000"/>
              <a:gd name="connsiteY22" fmla="*/ 2778739 h 3017080"/>
              <a:gd name="connsiteX23" fmla="*/ 11391662 w 12192000"/>
              <a:gd name="connsiteY23" fmla="*/ 2777813 h 3017080"/>
              <a:gd name="connsiteX24" fmla="*/ 11381950 w 12192000"/>
              <a:gd name="connsiteY24" fmla="*/ 2771457 h 3017080"/>
              <a:gd name="connsiteX25" fmla="*/ 11355280 w 12192000"/>
              <a:gd name="connsiteY25" fmla="*/ 2766974 h 3017080"/>
              <a:gd name="connsiteX26" fmla="*/ 11346286 w 12192000"/>
              <a:gd name="connsiteY26" fmla="*/ 2771221 h 3017080"/>
              <a:gd name="connsiteX27" fmla="*/ 11344784 w 12192000"/>
              <a:gd name="connsiteY27" fmla="*/ 2767480 h 3017080"/>
              <a:gd name="connsiteX28" fmla="*/ 11307999 w 12192000"/>
              <a:gd name="connsiteY28" fmla="*/ 2758374 h 3017080"/>
              <a:gd name="connsiteX29" fmla="*/ 11228674 w 12192000"/>
              <a:gd name="connsiteY29" fmla="*/ 2738503 h 3017080"/>
              <a:gd name="connsiteX30" fmla="*/ 11208775 w 12192000"/>
              <a:gd name="connsiteY30" fmla="*/ 2733735 h 3017080"/>
              <a:gd name="connsiteX31" fmla="*/ 11191329 w 12192000"/>
              <a:gd name="connsiteY31" fmla="*/ 2735896 h 3017080"/>
              <a:gd name="connsiteX32" fmla="*/ 11095293 w 12192000"/>
              <a:gd name="connsiteY32" fmla="*/ 2734181 h 3017080"/>
              <a:gd name="connsiteX33" fmla="*/ 11072290 w 12192000"/>
              <a:gd name="connsiteY33" fmla="*/ 2737734 h 3017080"/>
              <a:gd name="connsiteX34" fmla="*/ 10980239 w 12192000"/>
              <a:gd name="connsiteY34" fmla="*/ 2729000 h 3017080"/>
              <a:gd name="connsiteX35" fmla="*/ 10980167 w 12192000"/>
              <a:gd name="connsiteY35" fmla="*/ 2728972 h 3017080"/>
              <a:gd name="connsiteX36" fmla="*/ 10943501 w 12192000"/>
              <a:gd name="connsiteY36" fmla="*/ 2723352 h 3017080"/>
              <a:gd name="connsiteX37" fmla="*/ 10740825 w 12192000"/>
              <a:gd name="connsiteY37" fmla="*/ 2642544 h 3017080"/>
              <a:gd name="connsiteX38" fmla="*/ 10621021 w 12192000"/>
              <a:gd name="connsiteY38" fmla="*/ 2583972 h 3017080"/>
              <a:gd name="connsiteX39" fmla="*/ 10501779 w 12192000"/>
              <a:gd name="connsiteY39" fmla="*/ 2548735 h 3017080"/>
              <a:gd name="connsiteX40" fmla="*/ 10403355 w 12192000"/>
              <a:gd name="connsiteY40" fmla="*/ 2512953 h 3017080"/>
              <a:gd name="connsiteX41" fmla="*/ 10337449 w 12192000"/>
              <a:gd name="connsiteY41" fmla="*/ 2488172 h 3017080"/>
              <a:gd name="connsiteX42" fmla="*/ 10324327 w 12192000"/>
              <a:gd name="connsiteY42" fmla="*/ 2478939 h 3017080"/>
              <a:gd name="connsiteX43" fmla="*/ 10321929 w 12192000"/>
              <a:gd name="connsiteY43" fmla="*/ 2478993 h 3017080"/>
              <a:gd name="connsiteX44" fmla="*/ 10290461 w 12192000"/>
              <a:gd name="connsiteY44" fmla="*/ 2462144 h 3017080"/>
              <a:gd name="connsiteX45" fmla="*/ 10268970 w 12192000"/>
              <a:gd name="connsiteY45" fmla="*/ 2448931 h 3017080"/>
              <a:gd name="connsiteX46" fmla="*/ 10263699 w 12192000"/>
              <a:gd name="connsiteY46" fmla="*/ 2448340 h 3017080"/>
              <a:gd name="connsiteX47" fmla="*/ 10228272 w 12192000"/>
              <a:gd name="connsiteY47" fmla="*/ 2431997 h 3017080"/>
              <a:gd name="connsiteX48" fmla="*/ 10215997 w 12192000"/>
              <a:gd name="connsiteY48" fmla="*/ 2431103 h 3017080"/>
              <a:gd name="connsiteX49" fmla="*/ 10193885 w 12192000"/>
              <a:gd name="connsiteY49" fmla="*/ 2427360 h 3017080"/>
              <a:gd name="connsiteX50" fmla="*/ 10135557 w 12192000"/>
              <a:gd name="connsiteY50" fmla="*/ 2429769 h 3017080"/>
              <a:gd name="connsiteX51" fmla="*/ 10092108 w 12192000"/>
              <a:gd name="connsiteY51" fmla="*/ 2409075 h 3017080"/>
              <a:gd name="connsiteX52" fmla="*/ 10091815 w 12192000"/>
              <a:gd name="connsiteY52" fmla="*/ 2409211 h 3017080"/>
              <a:gd name="connsiteX53" fmla="*/ 10083558 w 12192000"/>
              <a:gd name="connsiteY53" fmla="*/ 2406369 h 3017080"/>
              <a:gd name="connsiteX54" fmla="*/ 10078319 w 12192000"/>
              <a:gd name="connsiteY54" fmla="*/ 2403481 h 3017080"/>
              <a:gd name="connsiteX55" fmla="*/ 10063647 w 12192000"/>
              <a:gd name="connsiteY55" fmla="*/ 2397528 h 3017080"/>
              <a:gd name="connsiteX56" fmla="*/ 10057660 w 12192000"/>
              <a:gd name="connsiteY56" fmla="*/ 2396793 h 3017080"/>
              <a:gd name="connsiteX57" fmla="*/ 10003124 w 12192000"/>
              <a:gd name="connsiteY57" fmla="*/ 2406692 h 3017080"/>
              <a:gd name="connsiteX58" fmla="*/ 9898644 w 12192000"/>
              <a:gd name="connsiteY58" fmla="*/ 2393136 h 3017080"/>
              <a:gd name="connsiteX59" fmla="*/ 9794969 w 12192000"/>
              <a:gd name="connsiteY59" fmla="*/ 2376665 h 3017080"/>
              <a:gd name="connsiteX60" fmla="*/ 9690708 w 12192000"/>
              <a:gd name="connsiteY60" fmla="*/ 2362478 h 3017080"/>
              <a:gd name="connsiteX61" fmla="*/ 9656590 w 12192000"/>
              <a:gd name="connsiteY61" fmla="*/ 2365107 h 3017080"/>
              <a:gd name="connsiteX62" fmla="*/ 9651013 w 12192000"/>
              <a:gd name="connsiteY62" fmla="*/ 2365379 h 3017080"/>
              <a:gd name="connsiteX63" fmla="*/ 9629535 w 12192000"/>
              <a:gd name="connsiteY63" fmla="*/ 2359562 h 3017080"/>
              <a:gd name="connsiteX64" fmla="*/ 9621002 w 12192000"/>
              <a:gd name="connsiteY64" fmla="*/ 2358015 h 3017080"/>
              <a:gd name="connsiteX65" fmla="*/ 9620811 w 12192000"/>
              <a:gd name="connsiteY65" fmla="*/ 2358209 h 3017080"/>
              <a:gd name="connsiteX66" fmla="*/ 9612783 w 12192000"/>
              <a:gd name="connsiteY66" fmla="*/ 2356304 h 3017080"/>
              <a:gd name="connsiteX67" fmla="*/ 9573299 w 12192000"/>
              <a:gd name="connsiteY67" fmla="*/ 2344048 h 3017080"/>
              <a:gd name="connsiteX68" fmla="*/ 9523299 w 12192000"/>
              <a:gd name="connsiteY68" fmla="*/ 2356751 h 3017080"/>
              <a:gd name="connsiteX69" fmla="*/ 9502217 w 12192000"/>
              <a:gd name="connsiteY69" fmla="*/ 2356672 h 3017080"/>
              <a:gd name="connsiteX70" fmla="*/ 9491052 w 12192000"/>
              <a:gd name="connsiteY70" fmla="*/ 2357876 h 3017080"/>
              <a:gd name="connsiteX71" fmla="*/ 9490420 w 12192000"/>
              <a:gd name="connsiteY71" fmla="*/ 2358754 h 3017080"/>
              <a:gd name="connsiteX72" fmla="*/ 9422814 w 12192000"/>
              <a:gd name="connsiteY72" fmla="*/ 2337048 h 3017080"/>
              <a:gd name="connsiteX73" fmla="*/ 9387555 w 12192000"/>
              <a:gd name="connsiteY73" fmla="*/ 2324836 h 3017080"/>
              <a:gd name="connsiteX74" fmla="*/ 9385480 w 12192000"/>
              <a:gd name="connsiteY74" fmla="*/ 2325313 h 3017080"/>
              <a:gd name="connsiteX75" fmla="*/ 9369766 w 12192000"/>
              <a:gd name="connsiteY75" fmla="*/ 2317902 h 3017080"/>
              <a:gd name="connsiteX76" fmla="*/ 9356267 w 12192000"/>
              <a:gd name="connsiteY76" fmla="*/ 2307218 h 3017080"/>
              <a:gd name="connsiteX77" fmla="*/ 9240605 w 12192000"/>
              <a:gd name="connsiteY77" fmla="*/ 2292733 h 3017080"/>
              <a:gd name="connsiteX78" fmla="*/ 9083251 w 12192000"/>
              <a:gd name="connsiteY78" fmla="*/ 2245348 h 3017080"/>
              <a:gd name="connsiteX79" fmla="*/ 8956025 w 12192000"/>
              <a:gd name="connsiteY79" fmla="*/ 2219438 h 3017080"/>
              <a:gd name="connsiteX80" fmla="*/ 8791834 w 12192000"/>
              <a:gd name="connsiteY80" fmla="*/ 2194608 h 3017080"/>
              <a:gd name="connsiteX81" fmla="*/ 8677385 w 12192000"/>
              <a:gd name="connsiteY81" fmla="*/ 2172946 h 3017080"/>
              <a:gd name="connsiteX82" fmla="*/ 8628381 w 12192000"/>
              <a:gd name="connsiteY82" fmla="*/ 2151256 h 3017080"/>
              <a:gd name="connsiteX83" fmla="*/ 8608955 w 12192000"/>
              <a:gd name="connsiteY83" fmla="*/ 2154253 h 3017080"/>
              <a:gd name="connsiteX84" fmla="*/ 8605623 w 12192000"/>
              <a:gd name="connsiteY84" fmla="*/ 2154974 h 3017080"/>
              <a:gd name="connsiteX85" fmla="*/ 8591946 w 12192000"/>
              <a:gd name="connsiteY85" fmla="*/ 2153429 h 3017080"/>
              <a:gd name="connsiteX86" fmla="*/ 8588503 w 12192000"/>
              <a:gd name="connsiteY86" fmla="*/ 2158528 h 3017080"/>
              <a:gd name="connsiteX87" fmla="*/ 8542929 w 12192000"/>
              <a:gd name="connsiteY87" fmla="*/ 2155780 h 3017080"/>
              <a:gd name="connsiteX88" fmla="*/ 8422422 w 12192000"/>
              <a:gd name="connsiteY88" fmla="*/ 2128783 h 3017080"/>
              <a:gd name="connsiteX89" fmla="*/ 8350509 w 12192000"/>
              <a:gd name="connsiteY89" fmla="*/ 2116143 h 3017080"/>
              <a:gd name="connsiteX90" fmla="*/ 8323483 w 12192000"/>
              <a:gd name="connsiteY90" fmla="*/ 2116856 h 3017080"/>
              <a:gd name="connsiteX91" fmla="*/ 8285541 w 12192000"/>
              <a:gd name="connsiteY91" fmla="*/ 2114142 h 3017080"/>
              <a:gd name="connsiteX92" fmla="*/ 8156321 w 12192000"/>
              <a:gd name="connsiteY92" fmla="*/ 2105622 h 3017080"/>
              <a:gd name="connsiteX93" fmla="*/ 8115022 w 12192000"/>
              <a:gd name="connsiteY93" fmla="*/ 2097331 h 3017080"/>
              <a:gd name="connsiteX94" fmla="*/ 8109128 w 12192000"/>
              <a:gd name="connsiteY94" fmla="*/ 2095725 h 3017080"/>
              <a:gd name="connsiteX95" fmla="*/ 8061947 w 12192000"/>
              <a:gd name="connsiteY95" fmla="*/ 2076044 h 3017080"/>
              <a:gd name="connsiteX96" fmla="*/ 8056343 w 12192000"/>
              <a:gd name="connsiteY96" fmla="*/ 2079176 h 3017080"/>
              <a:gd name="connsiteX97" fmla="*/ 8039888 w 12192000"/>
              <a:gd name="connsiteY97" fmla="*/ 2079889 h 3017080"/>
              <a:gd name="connsiteX98" fmla="*/ 8027893 w 12192000"/>
              <a:gd name="connsiteY98" fmla="*/ 2071837 h 3017080"/>
              <a:gd name="connsiteX99" fmla="*/ 7968202 w 12192000"/>
              <a:gd name="connsiteY99" fmla="*/ 2048643 h 3017080"/>
              <a:gd name="connsiteX100" fmla="*/ 7879707 w 12192000"/>
              <a:gd name="connsiteY100" fmla="*/ 2019539 h 3017080"/>
              <a:gd name="connsiteX101" fmla="*/ 7867283 w 12192000"/>
              <a:gd name="connsiteY101" fmla="*/ 2011237 h 3017080"/>
              <a:gd name="connsiteX102" fmla="*/ 7843997 w 12192000"/>
              <a:gd name="connsiteY102" fmla="*/ 2004002 h 3017080"/>
              <a:gd name="connsiteX103" fmla="*/ 7819810 w 12192000"/>
              <a:gd name="connsiteY103" fmla="*/ 2003978 h 3017080"/>
              <a:gd name="connsiteX104" fmla="*/ 7766905 w 12192000"/>
              <a:gd name="connsiteY104" fmla="*/ 1994240 h 3017080"/>
              <a:gd name="connsiteX105" fmla="*/ 7748811 w 12192000"/>
              <a:gd name="connsiteY105" fmla="*/ 2001647 h 3017080"/>
              <a:gd name="connsiteX106" fmla="*/ 7745757 w 12192000"/>
              <a:gd name="connsiteY106" fmla="*/ 2003120 h 3017080"/>
              <a:gd name="connsiteX107" fmla="*/ 7732110 w 12192000"/>
              <a:gd name="connsiteY107" fmla="*/ 2004783 h 3017080"/>
              <a:gd name="connsiteX108" fmla="*/ 7730039 w 12192000"/>
              <a:gd name="connsiteY108" fmla="*/ 2010536 h 3017080"/>
              <a:gd name="connsiteX109" fmla="*/ 7685159 w 12192000"/>
              <a:gd name="connsiteY109" fmla="*/ 2018415 h 3017080"/>
              <a:gd name="connsiteX110" fmla="*/ 7561596 w 12192000"/>
              <a:gd name="connsiteY110" fmla="*/ 2020063 h 3017080"/>
              <a:gd name="connsiteX111" fmla="*/ 7488722 w 12192000"/>
              <a:gd name="connsiteY111" fmla="*/ 2024418 h 3017080"/>
              <a:gd name="connsiteX112" fmla="*/ 7462688 w 12192000"/>
              <a:gd name="connsiteY112" fmla="*/ 2031366 h 3017080"/>
              <a:gd name="connsiteX113" fmla="*/ 7425222 w 12192000"/>
              <a:gd name="connsiteY113" fmla="*/ 2037510 h 3017080"/>
              <a:gd name="connsiteX114" fmla="*/ 7360376 w 12192000"/>
              <a:gd name="connsiteY114" fmla="*/ 2052454 h 3017080"/>
              <a:gd name="connsiteX115" fmla="*/ 7297796 w 12192000"/>
              <a:gd name="connsiteY115" fmla="*/ 2059134 h 3017080"/>
              <a:gd name="connsiteX116" fmla="*/ 7255684 w 12192000"/>
              <a:gd name="connsiteY116" fmla="*/ 2060633 h 3017080"/>
              <a:gd name="connsiteX117" fmla="*/ 7249573 w 12192000"/>
              <a:gd name="connsiteY117" fmla="*/ 2060435 h 3017080"/>
              <a:gd name="connsiteX118" fmla="*/ 7198933 w 12192000"/>
              <a:gd name="connsiteY118" fmla="*/ 2052227 h 3017080"/>
              <a:gd name="connsiteX119" fmla="*/ 7194276 w 12192000"/>
              <a:gd name="connsiteY119" fmla="*/ 2056568 h 3017080"/>
              <a:gd name="connsiteX120" fmla="*/ 7178495 w 12192000"/>
              <a:gd name="connsiteY120" fmla="*/ 2061069 h 3017080"/>
              <a:gd name="connsiteX121" fmla="*/ 7164866 w 12192000"/>
              <a:gd name="connsiteY121" fmla="*/ 2056021 h 3017080"/>
              <a:gd name="connsiteX122" fmla="*/ 7101221 w 12192000"/>
              <a:gd name="connsiteY122" fmla="*/ 2047289 h 3017080"/>
              <a:gd name="connsiteX123" fmla="*/ 7008182 w 12192000"/>
              <a:gd name="connsiteY123" fmla="*/ 2039482 h 3017080"/>
              <a:gd name="connsiteX124" fmla="*/ 6994073 w 12192000"/>
              <a:gd name="connsiteY124" fmla="*/ 2034288 h 3017080"/>
              <a:gd name="connsiteX125" fmla="*/ 6902768 w 12192000"/>
              <a:gd name="connsiteY125" fmla="*/ 2021990 h 3017080"/>
              <a:gd name="connsiteX126" fmla="*/ 6854917 w 12192000"/>
              <a:gd name="connsiteY126" fmla="*/ 2020321 h 3017080"/>
              <a:gd name="connsiteX127" fmla="*/ 6849655 w 12192000"/>
              <a:gd name="connsiteY127" fmla="*/ 2025191 h 3017080"/>
              <a:gd name="connsiteX128" fmla="*/ 6835522 w 12192000"/>
              <a:gd name="connsiteY128" fmla="*/ 2024012 h 3017080"/>
              <a:gd name="connsiteX129" fmla="*/ 6707727 w 12192000"/>
              <a:gd name="connsiteY129" fmla="*/ 2006254 h 3017080"/>
              <a:gd name="connsiteX130" fmla="*/ 6561947 w 12192000"/>
              <a:gd name="connsiteY130" fmla="*/ 1975575 h 3017080"/>
              <a:gd name="connsiteX131" fmla="*/ 6464714 w 12192000"/>
              <a:gd name="connsiteY131" fmla="*/ 1978704 h 3017080"/>
              <a:gd name="connsiteX132" fmla="*/ 6242129 w 12192000"/>
              <a:gd name="connsiteY132" fmla="*/ 1915441 h 3017080"/>
              <a:gd name="connsiteX133" fmla="*/ 6080728 w 12192000"/>
              <a:gd name="connsiteY133" fmla="*/ 1895758 h 3017080"/>
              <a:gd name="connsiteX134" fmla="*/ 6069627 w 12192000"/>
              <a:gd name="connsiteY134" fmla="*/ 1885968 h 3017080"/>
              <a:gd name="connsiteX135" fmla="*/ 6055146 w 12192000"/>
              <a:gd name="connsiteY135" fmla="*/ 1879305 h 3017080"/>
              <a:gd name="connsiteX136" fmla="*/ 5953405 w 12192000"/>
              <a:gd name="connsiteY136" fmla="*/ 1849929 h 3017080"/>
              <a:gd name="connsiteX137" fmla="*/ 5940151 w 12192000"/>
              <a:gd name="connsiteY137" fmla="*/ 1852123 h 3017080"/>
              <a:gd name="connsiteX138" fmla="*/ 5917647 w 12192000"/>
              <a:gd name="connsiteY138" fmla="*/ 1852476 h 3017080"/>
              <a:gd name="connsiteX139" fmla="*/ 5860259 w 12192000"/>
              <a:gd name="connsiteY139" fmla="*/ 1865444 h 3017080"/>
              <a:gd name="connsiteX140" fmla="*/ 5821880 w 12192000"/>
              <a:gd name="connsiteY140" fmla="*/ 1854695 h 3017080"/>
              <a:gd name="connsiteX141" fmla="*/ 5813898 w 12192000"/>
              <a:gd name="connsiteY141" fmla="*/ 1853063 h 3017080"/>
              <a:gd name="connsiteX142" fmla="*/ 5813633 w 12192000"/>
              <a:gd name="connsiteY142" fmla="*/ 1853249 h 3017080"/>
              <a:gd name="connsiteX143" fmla="*/ 5804995 w 12192000"/>
              <a:gd name="connsiteY143" fmla="*/ 1851966 h 3017080"/>
              <a:gd name="connsiteX144" fmla="*/ 5799340 w 12192000"/>
              <a:gd name="connsiteY144" fmla="*/ 1850088 h 3017080"/>
              <a:gd name="connsiteX145" fmla="*/ 5783850 w 12192000"/>
              <a:gd name="connsiteY145" fmla="*/ 1846922 h 3017080"/>
              <a:gd name="connsiteX146" fmla="*/ 5777803 w 12192000"/>
              <a:gd name="connsiteY146" fmla="*/ 1847290 h 3017080"/>
              <a:gd name="connsiteX147" fmla="*/ 5774372 w 12192000"/>
              <a:gd name="connsiteY147" fmla="*/ 1849538 h 3017080"/>
              <a:gd name="connsiteX148" fmla="*/ 5740527 w 12192000"/>
              <a:gd name="connsiteY148" fmla="*/ 1850453 h 3017080"/>
              <a:gd name="connsiteX149" fmla="*/ 5671437 w 12192000"/>
              <a:gd name="connsiteY149" fmla="*/ 1845438 h 3017080"/>
              <a:gd name="connsiteX150" fmla="*/ 5633526 w 12192000"/>
              <a:gd name="connsiteY150" fmla="*/ 1839191 h 3017080"/>
              <a:gd name="connsiteX151" fmla="*/ 5527860 w 12192000"/>
              <a:gd name="connsiteY151" fmla="*/ 1825767 h 3017080"/>
              <a:gd name="connsiteX152" fmla="*/ 5420429 w 12192000"/>
              <a:gd name="connsiteY152" fmla="*/ 1815102 h 3017080"/>
              <a:gd name="connsiteX153" fmla="*/ 5339073 w 12192000"/>
              <a:gd name="connsiteY153" fmla="*/ 1819639 h 3017080"/>
              <a:gd name="connsiteX154" fmla="*/ 5334373 w 12192000"/>
              <a:gd name="connsiteY154" fmla="*/ 1817028 h 3017080"/>
              <a:gd name="connsiteX155" fmla="*/ 5326433 w 12192000"/>
              <a:gd name="connsiteY155" fmla="*/ 1814516 h 3017080"/>
              <a:gd name="connsiteX156" fmla="*/ 5326080 w 12192000"/>
              <a:gd name="connsiteY156" fmla="*/ 1814651 h 3017080"/>
              <a:gd name="connsiteX157" fmla="*/ 5318954 w 12192000"/>
              <a:gd name="connsiteY157" fmla="*/ 1811914 h 3017080"/>
              <a:gd name="connsiteX158" fmla="*/ 5286087 w 12192000"/>
              <a:gd name="connsiteY158" fmla="*/ 1796038 h 3017080"/>
              <a:gd name="connsiteX159" fmla="*/ 5223002 w 12192000"/>
              <a:gd name="connsiteY159" fmla="*/ 1799482 h 3017080"/>
              <a:gd name="connsiteX160" fmla="*/ 5200540 w 12192000"/>
              <a:gd name="connsiteY160" fmla="*/ 1796400 h 3017080"/>
              <a:gd name="connsiteX161" fmla="*/ 5154928 w 12192000"/>
              <a:gd name="connsiteY161" fmla="*/ 1781130 h 3017080"/>
              <a:gd name="connsiteX162" fmla="*/ 5149478 w 12192000"/>
              <a:gd name="connsiteY162" fmla="*/ 1780679 h 3017080"/>
              <a:gd name="connsiteX163" fmla="*/ 5130626 w 12192000"/>
              <a:gd name="connsiteY163" fmla="*/ 1768669 h 3017080"/>
              <a:gd name="connsiteX164" fmla="*/ 5102239 w 12192000"/>
              <a:gd name="connsiteY164" fmla="*/ 1753436 h 3017080"/>
              <a:gd name="connsiteX165" fmla="*/ 5099658 w 12192000"/>
              <a:gd name="connsiteY165" fmla="*/ 1753538 h 3017080"/>
              <a:gd name="connsiteX166" fmla="*/ 5088508 w 12192000"/>
              <a:gd name="connsiteY166" fmla="*/ 1745106 h 3017080"/>
              <a:gd name="connsiteX167" fmla="*/ 5082205 w 12192000"/>
              <a:gd name="connsiteY167" fmla="*/ 1734262 h 3017080"/>
              <a:gd name="connsiteX168" fmla="*/ 4931750 w 12192000"/>
              <a:gd name="connsiteY168" fmla="*/ 1691385 h 3017080"/>
              <a:gd name="connsiteX169" fmla="*/ 4824030 w 12192000"/>
              <a:gd name="connsiteY169" fmla="*/ 1643040 h 3017080"/>
              <a:gd name="connsiteX170" fmla="*/ 4758423 w 12192000"/>
              <a:gd name="connsiteY170" fmla="*/ 1579191 h 3017080"/>
              <a:gd name="connsiteX171" fmla="*/ 4514045 w 12192000"/>
              <a:gd name="connsiteY171" fmla="*/ 1535848 h 3017080"/>
              <a:gd name="connsiteX172" fmla="*/ 4458973 w 12192000"/>
              <a:gd name="connsiteY172" fmla="*/ 1525122 h 3017080"/>
              <a:gd name="connsiteX173" fmla="*/ 4423105 w 12192000"/>
              <a:gd name="connsiteY173" fmla="*/ 1500018 h 3017080"/>
              <a:gd name="connsiteX174" fmla="*/ 4400073 w 12192000"/>
              <a:gd name="connsiteY174" fmla="*/ 1499739 h 3017080"/>
              <a:gd name="connsiteX175" fmla="*/ 4395961 w 12192000"/>
              <a:gd name="connsiteY175" fmla="*/ 1499863 h 3017080"/>
              <a:gd name="connsiteX176" fmla="*/ 4382523 w 12192000"/>
              <a:gd name="connsiteY176" fmla="*/ 1496619 h 3017080"/>
              <a:gd name="connsiteX177" fmla="*/ 4374971 w 12192000"/>
              <a:gd name="connsiteY177" fmla="*/ 1500377 h 3017080"/>
              <a:gd name="connsiteX178" fmla="*/ 4352051 w 12192000"/>
              <a:gd name="connsiteY178" fmla="*/ 1498843 h 3017080"/>
              <a:gd name="connsiteX179" fmla="*/ 4328364 w 12192000"/>
              <a:gd name="connsiteY179" fmla="*/ 1491566 h 3017080"/>
              <a:gd name="connsiteX180" fmla="*/ 4220142 w 12192000"/>
              <a:gd name="connsiteY180" fmla="*/ 1451803 h 3017080"/>
              <a:gd name="connsiteX181" fmla="*/ 4152921 w 12192000"/>
              <a:gd name="connsiteY181" fmla="*/ 1430969 h 3017080"/>
              <a:gd name="connsiteX182" fmla="*/ 4123498 w 12192000"/>
              <a:gd name="connsiteY182" fmla="*/ 1427696 h 3017080"/>
              <a:gd name="connsiteX183" fmla="*/ 4085026 w 12192000"/>
              <a:gd name="connsiteY183" fmla="*/ 1420005 h 3017080"/>
              <a:gd name="connsiteX184" fmla="*/ 4014120 w 12192000"/>
              <a:gd name="connsiteY184" fmla="*/ 1410025 h 3017080"/>
              <a:gd name="connsiteX185" fmla="*/ 3924085 w 12192000"/>
              <a:gd name="connsiteY185" fmla="*/ 1390368 h 3017080"/>
              <a:gd name="connsiteX186" fmla="*/ 3875102 w 12192000"/>
              <a:gd name="connsiteY186" fmla="*/ 1356231 h 3017080"/>
              <a:gd name="connsiteX187" fmla="*/ 3866735 w 12192000"/>
              <a:gd name="connsiteY187" fmla="*/ 1358044 h 3017080"/>
              <a:gd name="connsiteX188" fmla="*/ 3824835 w 12192000"/>
              <a:gd name="connsiteY188" fmla="*/ 1344150 h 3017080"/>
              <a:gd name="connsiteX189" fmla="*/ 3698316 w 12192000"/>
              <a:gd name="connsiteY189" fmla="*/ 1271660 h 3017080"/>
              <a:gd name="connsiteX190" fmla="*/ 3615875 w 12192000"/>
              <a:gd name="connsiteY190" fmla="*/ 1245166 h 3017080"/>
              <a:gd name="connsiteX191" fmla="*/ 3583351 w 12192000"/>
              <a:gd name="connsiteY191" fmla="*/ 1239605 h 3017080"/>
              <a:gd name="connsiteX192" fmla="*/ 3529058 w 12192000"/>
              <a:gd name="connsiteY192" fmla="*/ 1230047 h 3017080"/>
              <a:gd name="connsiteX193" fmla="*/ 3438822 w 12192000"/>
              <a:gd name="connsiteY193" fmla="*/ 1205661 h 3017080"/>
              <a:gd name="connsiteX194" fmla="*/ 3390292 w 12192000"/>
              <a:gd name="connsiteY194" fmla="*/ 1197075 h 3017080"/>
              <a:gd name="connsiteX195" fmla="*/ 3315537 w 12192000"/>
              <a:gd name="connsiteY195" fmla="*/ 1185391 h 3017080"/>
              <a:gd name="connsiteX196" fmla="*/ 3305896 w 12192000"/>
              <a:gd name="connsiteY196" fmla="*/ 1180025 h 3017080"/>
              <a:gd name="connsiteX197" fmla="*/ 3260055 w 12192000"/>
              <a:gd name="connsiteY197" fmla="*/ 1189560 h 3017080"/>
              <a:gd name="connsiteX198" fmla="*/ 3136098 w 12192000"/>
              <a:gd name="connsiteY198" fmla="*/ 1171708 h 3017080"/>
              <a:gd name="connsiteX199" fmla="*/ 3113533 w 12192000"/>
              <a:gd name="connsiteY199" fmla="*/ 1171758 h 3017080"/>
              <a:gd name="connsiteX200" fmla="*/ 3087934 w 12192000"/>
              <a:gd name="connsiteY200" fmla="*/ 1162189 h 3017080"/>
              <a:gd name="connsiteX201" fmla="*/ 3033101 w 12192000"/>
              <a:gd name="connsiteY201" fmla="*/ 1146004 h 3017080"/>
              <a:gd name="connsiteX202" fmla="*/ 2999082 w 12192000"/>
              <a:gd name="connsiteY202" fmla="*/ 1129337 h 3017080"/>
              <a:gd name="connsiteX203" fmla="*/ 2988144 w 12192000"/>
              <a:gd name="connsiteY203" fmla="*/ 1133783 h 3017080"/>
              <a:gd name="connsiteX204" fmla="*/ 2964880 w 12192000"/>
              <a:gd name="connsiteY204" fmla="*/ 1133160 h 3017080"/>
              <a:gd name="connsiteX205" fmla="*/ 2871083 w 12192000"/>
              <a:gd name="connsiteY205" fmla="*/ 1114281 h 3017080"/>
              <a:gd name="connsiteX206" fmla="*/ 2853547 w 12192000"/>
              <a:gd name="connsiteY206" fmla="*/ 1113282 h 3017080"/>
              <a:gd name="connsiteX207" fmla="*/ 2834998 w 12192000"/>
              <a:gd name="connsiteY207" fmla="*/ 1105032 h 3017080"/>
              <a:gd name="connsiteX208" fmla="*/ 2832012 w 12192000"/>
              <a:gd name="connsiteY208" fmla="*/ 1103667 h 3017080"/>
              <a:gd name="connsiteX209" fmla="*/ 2831450 w 12192000"/>
              <a:gd name="connsiteY209" fmla="*/ 1103681 h 3017080"/>
              <a:gd name="connsiteX210" fmla="*/ 2830158 w 12192000"/>
              <a:gd name="connsiteY210" fmla="*/ 1102819 h 3017080"/>
              <a:gd name="connsiteX211" fmla="*/ 2817969 w 12192000"/>
              <a:gd name="connsiteY211" fmla="*/ 1097243 h 3017080"/>
              <a:gd name="connsiteX212" fmla="*/ 2812278 w 12192000"/>
              <a:gd name="connsiteY212" fmla="*/ 1097008 h 3017080"/>
              <a:gd name="connsiteX213" fmla="*/ 2735949 w 12192000"/>
              <a:gd name="connsiteY213" fmla="*/ 1069536 h 3017080"/>
              <a:gd name="connsiteX214" fmla="*/ 2700542 w 12192000"/>
              <a:gd name="connsiteY214" fmla="*/ 1056907 h 3017080"/>
              <a:gd name="connsiteX215" fmla="*/ 2690071 w 12192000"/>
              <a:gd name="connsiteY215" fmla="*/ 1056397 h 3017080"/>
              <a:gd name="connsiteX216" fmla="*/ 2655269 w 12192000"/>
              <a:gd name="connsiteY216" fmla="*/ 1042078 h 3017080"/>
              <a:gd name="connsiteX217" fmla="*/ 2637172 w 12192000"/>
              <a:gd name="connsiteY217" fmla="*/ 1039382 h 3017080"/>
              <a:gd name="connsiteX218" fmla="*/ 2544676 w 12192000"/>
              <a:gd name="connsiteY218" fmla="*/ 1019916 h 3017080"/>
              <a:gd name="connsiteX219" fmla="*/ 2521406 w 12192000"/>
              <a:gd name="connsiteY219" fmla="*/ 1022036 h 3017080"/>
              <a:gd name="connsiteX220" fmla="*/ 2462038 w 12192000"/>
              <a:gd name="connsiteY220" fmla="*/ 992687 h 3017080"/>
              <a:gd name="connsiteX221" fmla="*/ 2448962 w 12192000"/>
              <a:gd name="connsiteY221" fmla="*/ 988555 h 3017080"/>
              <a:gd name="connsiteX222" fmla="*/ 2444223 w 12192000"/>
              <a:gd name="connsiteY222" fmla="*/ 985580 h 3017080"/>
              <a:gd name="connsiteX223" fmla="*/ 2428175 w 12192000"/>
              <a:gd name="connsiteY223" fmla="*/ 997242 h 3017080"/>
              <a:gd name="connsiteX224" fmla="*/ 2398519 w 12192000"/>
              <a:gd name="connsiteY224" fmla="*/ 1001482 h 3017080"/>
              <a:gd name="connsiteX225" fmla="*/ 2385271 w 12192000"/>
              <a:gd name="connsiteY225" fmla="*/ 993786 h 3017080"/>
              <a:gd name="connsiteX226" fmla="*/ 2298174 w 12192000"/>
              <a:gd name="connsiteY226" fmla="*/ 956527 h 3017080"/>
              <a:gd name="connsiteX227" fmla="*/ 2271014 w 12192000"/>
              <a:gd name="connsiteY227" fmla="*/ 945440 h 3017080"/>
              <a:gd name="connsiteX228" fmla="*/ 2214838 w 12192000"/>
              <a:gd name="connsiteY228" fmla="*/ 924396 h 3017080"/>
              <a:gd name="connsiteX229" fmla="*/ 2038407 w 12192000"/>
              <a:gd name="connsiteY229" fmla="*/ 916628 h 3017080"/>
              <a:gd name="connsiteX230" fmla="*/ 1958268 w 12192000"/>
              <a:gd name="connsiteY230" fmla="*/ 931677 h 3017080"/>
              <a:gd name="connsiteX231" fmla="*/ 1740316 w 12192000"/>
              <a:gd name="connsiteY231" fmla="*/ 931710 h 3017080"/>
              <a:gd name="connsiteX232" fmla="*/ 1454477 w 12192000"/>
              <a:gd name="connsiteY232" fmla="*/ 973878 h 3017080"/>
              <a:gd name="connsiteX233" fmla="*/ 1385984 w 12192000"/>
              <a:gd name="connsiteY233" fmla="*/ 958621 h 3017080"/>
              <a:gd name="connsiteX234" fmla="*/ 1355604 w 12192000"/>
              <a:gd name="connsiteY234" fmla="*/ 960893 h 3017080"/>
              <a:gd name="connsiteX235" fmla="*/ 1305323 w 12192000"/>
              <a:gd name="connsiteY235" fmla="*/ 967511 h 3017080"/>
              <a:gd name="connsiteX236" fmla="*/ 1125607 w 12192000"/>
              <a:gd name="connsiteY236" fmla="*/ 968467 h 3017080"/>
              <a:gd name="connsiteX237" fmla="*/ 1016562 w 12192000"/>
              <a:gd name="connsiteY237" fmla="*/ 975260 h 3017080"/>
              <a:gd name="connsiteX238" fmla="*/ 818620 w 12192000"/>
              <a:gd name="connsiteY238" fmla="*/ 987723 h 3017080"/>
              <a:gd name="connsiteX239" fmla="*/ 611870 w 12192000"/>
              <a:gd name="connsiteY239" fmla="*/ 1002547 h 3017080"/>
              <a:gd name="connsiteX240" fmla="*/ 520325 w 12192000"/>
              <a:gd name="connsiteY240" fmla="*/ 1010590 h 3017080"/>
              <a:gd name="connsiteX241" fmla="*/ 386188 w 12192000"/>
              <a:gd name="connsiteY241" fmla="*/ 1040956 h 3017080"/>
              <a:gd name="connsiteX242" fmla="*/ 272629 w 12192000"/>
              <a:gd name="connsiteY242" fmla="*/ 1010300 h 3017080"/>
              <a:gd name="connsiteX243" fmla="*/ 113450 w 12192000"/>
              <a:gd name="connsiteY243" fmla="*/ 1038933 h 3017080"/>
              <a:gd name="connsiteX244" fmla="*/ 4256 w 12192000"/>
              <a:gd name="connsiteY244" fmla="*/ 1060111 h 3017080"/>
              <a:gd name="connsiteX245" fmla="*/ 0 w 12192000"/>
              <a:gd name="connsiteY245" fmla="*/ 1059714 h 3017080"/>
              <a:gd name="connsiteX246" fmla="*/ 0 w 12192000"/>
              <a:gd name="connsiteY246" fmla="*/ 0 h 3017080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709385 w 12192000"/>
              <a:gd name="connsiteY9" fmla="*/ 2806825 h 3005983"/>
              <a:gd name="connsiteX10" fmla="*/ 11702308 w 12192000"/>
              <a:gd name="connsiteY10" fmla="*/ 2811365 h 3005983"/>
              <a:gd name="connsiteX11" fmla="*/ 11689476 w 12192000"/>
              <a:gd name="connsiteY11" fmla="*/ 2807391 h 3005983"/>
              <a:gd name="connsiteX12" fmla="*/ 11666486 w 12192000"/>
              <a:gd name="connsiteY12" fmla="*/ 2799625 h 3005983"/>
              <a:gd name="connsiteX13" fmla="*/ 11652374 w 12192000"/>
              <a:gd name="connsiteY13" fmla="*/ 2793272 h 3005983"/>
              <a:gd name="connsiteX14" fmla="*/ 11646471 w 12192000"/>
              <a:gd name="connsiteY14" fmla="*/ 2800341 h 3005983"/>
              <a:gd name="connsiteX15" fmla="*/ 11623313 w 12192000"/>
              <a:gd name="connsiteY15" fmla="*/ 2800343 h 3005983"/>
              <a:gd name="connsiteX16" fmla="*/ 11608697 w 12192000"/>
              <a:gd name="connsiteY16" fmla="*/ 2813460 h 3005983"/>
              <a:gd name="connsiteX17" fmla="*/ 11603621 w 12192000"/>
              <a:gd name="connsiteY17" fmla="*/ 2810965 h 3005983"/>
              <a:gd name="connsiteX18" fmla="*/ 11590100 w 12192000"/>
              <a:gd name="connsiteY18" fmla="*/ 2808130 h 3005983"/>
              <a:gd name="connsiteX19" fmla="*/ 11566270 w 12192000"/>
              <a:gd name="connsiteY19" fmla="*/ 2794050 h 3005983"/>
              <a:gd name="connsiteX20" fmla="*/ 11543180 w 12192000"/>
              <a:gd name="connsiteY20" fmla="*/ 2794523 h 3005983"/>
              <a:gd name="connsiteX21" fmla="*/ 11527456 w 12192000"/>
              <a:gd name="connsiteY21" fmla="*/ 2784758 h 3005983"/>
              <a:gd name="connsiteX22" fmla="*/ 11410019 w 12192000"/>
              <a:gd name="connsiteY22" fmla="*/ 2778739 h 3005983"/>
              <a:gd name="connsiteX23" fmla="*/ 11391662 w 12192000"/>
              <a:gd name="connsiteY23" fmla="*/ 2777813 h 3005983"/>
              <a:gd name="connsiteX24" fmla="*/ 11381950 w 12192000"/>
              <a:gd name="connsiteY24" fmla="*/ 2771457 h 3005983"/>
              <a:gd name="connsiteX25" fmla="*/ 11355280 w 12192000"/>
              <a:gd name="connsiteY25" fmla="*/ 2766974 h 3005983"/>
              <a:gd name="connsiteX26" fmla="*/ 11346286 w 12192000"/>
              <a:gd name="connsiteY26" fmla="*/ 2771221 h 3005983"/>
              <a:gd name="connsiteX27" fmla="*/ 11344784 w 12192000"/>
              <a:gd name="connsiteY27" fmla="*/ 2767480 h 3005983"/>
              <a:gd name="connsiteX28" fmla="*/ 11307999 w 12192000"/>
              <a:gd name="connsiteY28" fmla="*/ 2758374 h 3005983"/>
              <a:gd name="connsiteX29" fmla="*/ 11228674 w 12192000"/>
              <a:gd name="connsiteY29" fmla="*/ 2738503 h 3005983"/>
              <a:gd name="connsiteX30" fmla="*/ 11208775 w 12192000"/>
              <a:gd name="connsiteY30" fmla="*/ 2733735 h 3005983"/>
              <a:gd name="connsiteX31" fmla="*/ 11191329 w 12192000"/>
              <a:gd name="connsiteY31" fmla="*/ 2735896 h 3005983"/>
              <a:gd name="connsiteX32" fmla="*/ 11095293 w 12192000"/>
              <a:gd name="connsiteY32" fmla="*/ 2734181 h 3005983"/>
              <a:gd name="connsiteX33" fmla="*/ 11072290 w 12192000"/>
              <a:gd name="connsiteY33" fmla="*/ 2737734 h 3005983"/>
              <a:gd name="connsiteX34" fmla="*/ 10980239 w 12192000"/>
              <a:gd name="connsiteY34" fmla="*/ 2729000 h 3005983"/>
              <a:gd name="connsiteX35" fmla="*/ 10980167 w 12192000"/>
              <a:gd name="connsiteY35" fmla="*/ 2728972 h 3005983"/>
              <a:gd name="connsiteX36" fmla="*/ 10943501 w 12192000"/>
              <a:gd name="connsiteY36" fmla="*/ 2723352 h 3005983"/>
              <a:gd name="connsiteX37" fmla="*/ 10740825 w 12192000"/>
              <a:gd name="connsiteY37" fmla="*/ 2642544 h 3005983"/>
              <a:gd name="connsiteX38" fmla="*/ 10621021 w 12192000"/>
              <a:gd name="connsiteY38" fmla="*/ 2583972 h 3005983"/>
              <a:gd name="connsiteX39" fmla="*/ 10501779 w 12192000"/>
              <a:gd name="connsiteY39" fmla="*/ 2548735 h 3005983"/>
              <a:gd name="connsiteX40" fmla="*/ 10403355 w 12192000"/>
              <a:gd name="connsiteY40" fmla="*/ 2512953 h 3005983"/>
              <a:gd name="connsiteX41" fmla="*/ 10337449 w 12192000"/>
              <a:gd name="connsiteY41" fmla="*/ 2488172 h 3005983"/>
              <a:gd name="connsiteX42" fmla="*/ 10324327 w 12192000"/>
              <a:gd name="connsiteY42" fmla="*/ 2478939 h 3005983"/>
              <a:gd name="connsiteX43" fmla="*/ 10321929 w 12192000"/>
              <a:gd name="connsiteY43" fmla="*/ 2478993 h 3005983"/>
              <a:gd name="connsiteX44" fmla="*/ 10290461 w 12192000"/>
              <a:gd name="connsiteY44" fmla="*/ 2462144 h 3005983"/>
              <a:gd name="connsiteX45" fmla="*/ 10268970 w 12192000"/>
              <a:gd name="connsiteY45" fmla="*/ 2448931 h 3005983"/>
              <a:gd name="connsiteX46" fmla="*/ 10263699 w 12192000"/>
              <a:gd name="connsiteY46" fmla="*/ 2448340 h 3005983"/>
              <a:gd name="connsiteX47" fmla="*/ 10228272 w 12192000"/>
              <a:gd name="connsiteY47" fmla="*/ 2431997 h 3005983"/>
              <a:gd name="connsiteX48" fmla="*/ 10215997 w 12192000"/>
              <a:gd name="connsiteY48" fmla="*/ 2431103 h 3005983"/>
              <a:gd name="connsiteX49" fmla="*/ 10193885 w 12192000"/>
              <a:gd name="connsiteY49" fmla="*/ 2427360 h 3005983"/>
              <a:gd name="connsiteX50" fmla="*/ 10135557 w 12192000"/>
              <a:gd name="connsiteY50" fmla="*/ 2429769 h 3005983"/>
              <a:gd name="connsiteX51" fmla="*/ 10092108 w 12192000"/>
              <a:gd name="connsiteY51" fmla="*/ 2409075 h 3005983"/>
              <a:gd name="connsiteX52" fmla="*/ 10091815 w 12192000"/>
              <a:gd name="connsiteY52" fmla="*/ 2409211 h 3005983"/>
              <a:gd name="connsiteX53" fmla="*/ 10083558 w 12192000"/>
              <a:gd name="connsiteY53" fmla="*/ 2406369 h 3005983"/>
              <a:gd name="connsiteX54" fmla="*/ 10078319 w 12192000"/>
              <a:gd name="connsiteY54" fmla="*/ 2403481 h 3005983"/>
              <a:gd name="connsiteX55" fmla="*/ 10063647 w 12192000"/>
              <a:gd name="connsiteY55" fmla="*/ 2397528 h 3005983"/>
              <a:gd name="connsiteX56" fmla="*/ 10057660 w 12192000"/>
              <a:gd name="connsiteY56" fmla="*/ 2396793 h 3005983"/>
              <a:gd name="connsiteX57" fmla="*/ 10003124 w 12192000"/>
              <a:gd name="connsiteY57" fmla="*/ 2406692 h 3005983"/>
              <a:gd name="connsiteX58" fmla="*/ 9898644 w 12192000"/>
              <a:gd name="connsiteY58" fmla="*/ 2393136 h 3005983"/>
              <a:gd name="connsiteX59" fmla="*/ 9794969 w 12192000"/>
              <a:gd name="connsiteY59" fmla="*/ 2376665 h 3005983"/>
              <a:gd name="connsiteX60" fmla="*/ 9690708 w 12192000"/>
              <a:gd name="connsiteY60" fmla="*/ 2362478 h 3005983"/>
              <a:gd name="connsiteX61" fmla="*/ 9656590 w 12192000"/>
              <a:gd name="connsiteY61" fmla="*/ 2365107 h 3005983"/>
              <a:gd name="connsiteX62" fmla="*/ 9651013 w 12192000"/>
              <a:gd name="connsiteY62" fmla="*/ 2365379 h 3005983"/>
              <a:gd name="connsiteX63" fmla="*/ 9629535 w 12192000"/>
              <a:gd name="connsiteY63" fmla="*/ 2359562 h 3005983"/>
              <a:gd name="connsiteX64" fmla="*/ 9621002 w 12192000"/>
              <a:gd name="connsiteY64" fmla="*/ 2358015 h 3005983"/>
              <a:gd name="connsiteX65" fmla="*/ 9620811 w 12192000"/>
              <a:gd name="connsiteY65" fmla="*/ 2358209 h 3005983"/>
              <a:gd name="connsiteX66" fmla="*/ 9612783 w 12192000"/>
              <a:gd name="connsiteY66" fmla="*/ 2356304 h 3005983"/>
              <a:gd name="connsiteX67" fmla="*/ 9573299 w 12192000"/>
              <a:gd name="connsiteY67" fmla="*/ 2344048 h 3005983"/>
              <a:gd name="connsiteX68" fmla="*/ 9523299 w 12192000"/>
              <a:gd name="connsiteY68" fmla="*/ 2356751 h 3005983"/>
              <a:gd name="connsiteX69" fmla="*/ 9502217 w 12192000"/>
              <a:gd name="connsiteY69" fmla="*/ 2356672 h 3005983"/>
              <a:gd name="connsiteX70" fmla="*/ 9491052 w 12192000"/>
              <a:gd name="connsiteY70" fmla="*/ 2357876 h 3005983"/>
              <a:gd name="connsiteX71" fmla="*/ 9490420 w 12192000"/>
              <a:gd name="connsiteY71" fmla="*/ 2358754 h 3005983"/>
              <a:gd name="connsiteX72" fmla="*/ 9422814 w 12192000"/>
              <a:gd name="connsiteY72" fmla="*/ 2337048 h 3005983"/>
              <a:gd name="connsiteX73" fmla="*/ 9387555 w 12192000"/>
              <a:gd name="connsiteY73" fmla="*/ 2324836 h 3005983"/>
              <a:gd name="connsiteX74" fmla="*/ 9385480 w 12192000"/>
              <a:gd name="connsiteY74" fmla="*/ 2325313 h 3005983"/>
              <a:gd name="connsiteX75" fmla="*/ 9369766 w 12192000"/>
              <a:gd name="connsiteY75" fmla="*/ 2317902 h 3005983"/>
              <a:gd name="connsiteX76" fmla="*/ 9356267 w 12192000"/>
              <a:gd name="connsiteY76" fmla="*/ 2307218 h 3005983"/>
              <a:gd name="connsiteX77" fmla="*/ 9240605 w 12192000"/>
              <a:gd name="connsiteY77" fmla="*/ 2292733 h 3005983"/>
              <a:gd name="connsiteX78" fmla="*/ 9083251 w 12192000"/>
              <a:gd name="connsiteY78" fmla="*/ 2245348 h 3005983"/>
              <a:gd name="connsiteX79" fmla="*/ 8956025 w 12192000"/>
              <a:gd name="connsiteY79" fmla="*/ 2219438 h 3005983"/>
              <a:gd name="connsiteX80" fmla="*/ 8791834 w 12192000"/>
              <a:gd name="connsiteY80" fmla="*/ 2194608 h 3005983"/>
              <a:gd name="connsiteX81" fmla="*/ 8677385 w 12192000"/>
              <a:gd name="connsiteY81" fmla="*/ 2172946 h 3005983"/>
              <a:gd name="connsiteX82" fmla="*/ 8628381 w 12192000"/>
              <a:gd name="connsiteY82" fmla="*/ 2151256 h 3005983"/>
              <a:gd name="connsiteX83" fmla="*/ 8608955 w 12192000"/>
              <a:gd name="connsiteY83" fmla="*/ 2154253 h 3005983"/>
              <a:gd name="connsiteX84" fmla="*/ 8605623 w 12192000"/>
              <a:gd name="connsiteY84" fmla="*/ 2154974 h 3005983"/>
              <a:gd name="connsiteX85" fmla="*/ 8591946 w 12192000"/>
              <a:gd name="connsiteY85" fmla="*/ 2153429 h 3005983"/>
              <a:gd name="connsiteX86" fmla="*/ 8588503 w 12192000"/>
              <a:gd name="connsiteY86" fmla="*/ 2158528 h 3005983"/>
              <a:gd name="connsiteX87" fmla="*/ 8542929 w 12192000"/>
              <a:gd name="connsiteY87" fmla="*/ 2155780 h 3005983"/>
              <a:gd name="connsiteX88" fmla="*/ 8422422 w 12192000"/>
              <a:gd name="connsiteY88" fmla="*/ 2128783 h 3005983"/>
              <a:gd name="connsiteX89" fmla="*/ 8350509 w 12192000"/>
              <a:gd name="connsiteY89" fmla="*/ 2116143 h 3005983"/>
              <a:gd name="connsiteX90" fmla="*/ 8323483 w 12192000"/>
              <a:gd name="connsiteY90" fmla="*/ 2116856 h 3005983"/>
              <a:gd name="connsiteX91" fmla="*/ 8285541 w 12192000"/>
              <a:gd name="connsiteY91" fmla="*/ 2114142 h 3005983"/>
              <a:gd name="connsiteX92" fmla="*/ 8156321 w 12192000"/>
              <a:gd name="connsiteY92" fmla="*/ 2105622 h 3005983"/>
              <a:gd name="connsiteX93" fmla="*/ 8115022 w 12192000"/>
              <a:gd name="connsiteY93" fmla="*/ 2097331 h 3005983"/>
              <a:gd name="connsiteX94" fmla="*/ 8109128 w 12192000"/>
              <a:gd name="connsiteY94" fmla="*/ 2095725 h 3005983"/>
              <a:gd name="connsiteX95" fmla="*/ 8061947 w 12192000"/>
              <a:gd name="connsiteY95" fmla="*/ 2076044 h 3005983"/>
              <a:gd name="connsiteX96" fmla="*/ 8056343 w 12192000"/>
              <a:gd name="connsiteY96" fmla="*/ 2079176 h 3005983"/>
              <a:gd name="connsiteX97" fmla="*/ 8039888 w 12192000"/>
              <a:gd name="connsiteY97" fmla="*/ 2079889 h 3005983"/>
              <a:gd name="connsiteX98" fmla="*/ 8027893 w 12192000"/>
              <a:gd name="connsiteY98" fmla="*/ 2071837 h 3005983"/>
              <a:gd name="connsiteX99" fmla="*/ 7968202 w 12192000"/>
              <a:gd name="connsiteY99" fmla="*/ 2048643 h 3005983"/>
              <a:gd name="connsiteX100" fmla="*/ 7879707 w 12192000"/>
              <a:gd name="connsiteY100" fmla="*/ 2019539 h 3005983"/>
              <a:gd name="connsiteX101" fmla="*/ 7867283 w 12192000"/>
              <a:gd name="connsiteY101" fmla="*/ 2011237 h 3005983"/>
              <a:gd name="connsiteX102" fmla="*/ 7843997 w 12192000"/>
              <a:gd name="connsiteY102" fmla="*/ 2004002 h 3005983"/>
              <a:gd name="connsiteX103" fmla="*/ 7819810 w 12192000"/>
              <a:gd name="connsiteY103" fmla="*/ 2003978 h 3005983"/>
              <a:gd name="connsiteX104" fmla="*/ 7766905 w 12192000"/>
              <a:gd name="connsiteY104" fmla="*/ 1994240 h 3005983"/>
              <a:gd name="connsiteX105" fmla="*/ 7748811 w 12192000"/>
              <a:gd name="connsiteY105" fmla="*/ 2001647 h 3005983"/>
              <a:gd name="connsiteX106" fmla="*/ 7745757 w 12192000"/>
              <a:gd name="connsiteY106" fmla="*/ 2003120 h 3005983"/>
              <a:gd name="connsiteX107" fmla="*/ 7732110 w 12192000"/>
              <a:gd name="connsiteY107" fmla="*/ 2004783 h 3005983"/>
              <a:gd name="connsiteX108" fmla="*/ 7730039 w 12192000"/>
              <a:gd name="connsiteY108" fmla="*/ 2010536 h 3005983"/>
              <a:gd name="connsiteX109" fmla="*/ 7685159 w 12192000"/>
              <a:gd name="connsiteY109" fmla="*/ 2018415 h 3005983"/>
              <a:gd name="connsiteX110" fmla="*/ 7561596 w 12192000"/>
              <a:gd name="connsiteY110" fmla="*/ 2020063 h 3005983"/>
              <a:gd name="connsiteX111" fmla="*/ 7488722 w 12192000"/>
              <a:gd name="connsiteY111" fmla="*/ 2024418 h 3005983"/>
              <a:gd name="connsiteX112" fmla="*/ 7462688 w 12192000"/>
              <a:gd name="connsiteY112" fmla="*/ 2031366 h 3005983"/>
              <a:gd name="connsiteX113" fmla="*/ 7425222 w 12192000"/>
              <a:gd name="connsiteY113" fmla="*/ 2037510 h 3005983"/>
              <a:gd name="connsiteX114" fmla="*/ 7360376 w 12192000"/>
              <a:gd name="connsiteY114" fmla="*/ 2052454 h 3005983"/>
              <a:gd name="connsiteX115" fmla="*/ 7297796 w 12192000"/>
              <a:gd name="connsiteY115" fmla="*/ 2059134 h 3005983"/>
              <a:gd name="connsiteX116" fmla="*/ 7255684 w 12192000"/>
              <a:gd name="connsiteY116" fmla="*/ 2060633 h 3005983"/>
              <a:gd name="connsiteX117" fmla="*/ 7249573 w 12192000"/>
              <a:gd name="connsiteY117" fmla="*/ 2060435 h 3005983"/>
              <a:gd name="connsiteX118" fmla="*/ 7198933 w 12192000"/>
              <a:gd name="connsiteY118" fmla="*/ 2052227 h 3005983"/>
              <a:gd name="connsiteX119" fmla="*/ 7194276 w 12192000"/>
              <a:gd name="connsiteY119" fmla="*/ 2056568 h 3005983"/>
              <a:gd name="connsiteX120" fmla="*/ 7178495 w 12192000"/>
              <a:gd name="connsiteY120" fmla="*/ 2061069 h 3005983"/>
              <a:gd name="connsiteX121" fmla="*/ 7164866 w 12192000"/>
              <a:gd name="connsiteY121" fmla="*/ 2056021 h 3005983"/>
              <a:gd name="connsiteX122" fmla="*/ 7101221 w 12192000"/>
              <a:gd name="connsiteY122" fmla="*/ 2047289 h 3005983"/>
              <a:gd name="connsiteX123" fmla="*/ 7008182 w 12192000"/>
              <a:gd name="connsiteY123" fmla="*/ 2039482 h 3005983"/>
              <a:gd name="connsiteX124" fmla="*/ 6994073 w 12192000"/>
              <a:gd name="connsiteY124" fmla="*/ 2034288 h 3005983"/>
              <a:gd name="connsiteX125" fmla="*/ 6902768 w 12192000"/>
              <a:gd name="connsiteY125" fmla="*/ 2021990 h 3005983"/>
              <a:gd name="connsiteX126" fmla="*/ 6854917 w 12192000"/>
              <a:gd name="connsiteY126" fmla="*/ 2020321 h 3005983"/>
              <a:gd name="connsiteX127" fmla="*/ 6849655 w 12192000"/>
              <a:gd name="connsiteY127" fmla="*/ 2025191 h 3005983"/>
              <a:gd name="connsiteX128" fmla="*/ 6835522 w 12192000"/>
              <a:gd name="connsiteY128" fmla="*/ 2024012 h 3005983"/>
              <a:gd name="connsiteX129" fmla="*/ 6707727 w 12192000"/>
              <a:gd name="connsiteY129" fmla="*/ 2006254 h 3005983"/>
              <a:gd name="connsiteX130" fmla="*/ 6561947 w 12192000"/>
              <a:gd name="connsiteY130" fmla="*/ 1975575 h 3005983"/>
              <a:gd name="connsiteX131" fmla="*/ 6464714 w 12192000"/>
              <a:gd name="connsiteY131" fmla="*/ 1978704 h 3005983"/>
              <a:gd name="connsiteX132" fmla="*/ 6242129 w 12192000"/>
              <a:gd name="connsiteY132" fmla="*/ 1915441 h 3005983"/>
              <a:gd name="connsiteX133" fmla="*/ 6080728 w 12192000"/>
              <a:gd name="connsiteY133" fmla="*/ 1895758 h 3005983"/>
              <a:gd name="connsiteX134" fmla="*/ 6069627 w 12192000"/>
              <a:gd name="connsiteY134" fmla="*/ 1885968 h 3005983"/>
              <a:gd name="connsiteX135" fmla="*/ 6055146 w 12192000"/>
              <a:gd name="connsiteY135" fmla="*/ 1879305 h 3005983"/>
              <a:gd name="connsiteX136" fmla="*/ 5953405 w 12192000"/>
              <a:gd name="connsiteY136" fmla="*/ 1849929 h 3005983"/>
              <a:gd name="connsiteX137" fmla="*/ 5940151 w 12192000"/>
              <a:gd name="connsiteY137" fmla="*/ 1852123 h 3005983"/>
              <a:gd name="connsiteX138" fmla="*/ 5917647 w 12192000"/>
              <a:gd name="connsiteY138" fmla="*/ 1852476 h 3005983"/>
              <a:gd name="connsiteX139" fmla="*/ 5860259 w 12192000"/>
              <a:gd name="connsiteY139" fmla="*/ 1865444 h 3005983"/>
              <a:gd name="connsiteX140" fmla="*/ 5821880 w 12192000"/>
              <a:gd name="connsiteY140" fmla="*/ 1854695 h 3005983"/>
              <a:gd name="connsiteX141" fmla="*/ 5813898 w 12192000"/>
              <a:gd name="connsiteY141" fmla="*/ 1853063 h 3005983"/>
              <a:gd name="connsiteX142" fmla="*/ 5813633 w 12192000"/>
              <a:gd name="connsiteY142" fmla="*/ 1853249 h 3005983"/>
              <a:gd name="connsiteX143" fmla="*/ 5804995 w 12192000"/>
              <a:gd name="connsiteY143" fmla="*/ 1851966 h 3005983"/>
              <a:gd name="connsiteX144" fmla="*/ 5799340 w 12192000"/>
              <a:gd name="connsiteY144" fmla="*/ 1850088 h 3005983"/>
              <a:gd name="connsiteX145" fmla="*/ 5783850 w 12192000"/>
              <a:gd name="connsiteY145" fmla="*/ 1846922 h 3005983"/>
              <a:gd name="connsiteX146" fmla="*/ 5777803 w 12192000"/>
              <a:gd name="connsiteY146" fmla="*/ 1847290 h 3005983"/>
              <a:gd name="connsiteX147" fmla="*/ 5774372 w 12192000"/>
              <a:gd name="connsiteY147" fmla="*/ 1849538 h 3005983"/>
              <a:gd name="connsiteX148" fmla="*/ 5740527 w 12192000"/>
              <a:gd name="connsiteY148" fmla="*/ 1850453 h 3005983"/>
              <a:gd name="connsiteX149" fmla="*/ 5671437 w 12192000"/>
              <a:gd name="connsiteY149" fmla="*/ 1845438 h 3005983"/>
              <a:gd name="connsiteX150" fmla="*/ 5633526 w 12192000"/>
              <a:gd name="connsiteY150" fmla="*/ 1839191 h 3005983"/>
              <a:gd name="connsiteX151" fmla="*/ 5527860 w 12192000"/>
              <a:gd name="connsiteY151" fmla="*/ 1825767 h 3005983"/>
              <a:gd name="connsiteX152" fmla="*/ 5420429 w 12192000"/>
              <a:gd name="connsiteY152" fmla="*/ 1815102 h 3005983"/>
              <a:gd name="connsiteX153" fmla="*/ 5339073 w 12192000"/>
              <a:gd name="connsiteY153" fmla="*/ 1819639 h 3005983"/>
              <a:gd name="connsiteX154" fmla="*/ 5334373 w 12192000"/>
              <a:gd name="connsiteY154" fmla="*/ 1817028 h 3005983"/>
              <a:gd name="connsiteX155" fmla="*/ 5326433 w 12192000"/>
              <a:gd name="connsiteY155" fmla="*/ 1814516 h 3005983"/>
              <a:gd name="connsiteX156" fmla="*/ 5326080 w 12192000"/>
              <a:gd name="connsiteY156" fmla="*/ 1814651 h 3005983"/>
              <a:gd name="connsiteX157" fmla="*/ 5318954 w 12192000"/>
              <a:gd name="connsiteY157" fmla="*/ 1811914 h 3005983"/>
              <a:gd name="connsiteX158" fmla="*/ 5286087 w 12192000"/>
              <a:gd name="connsiteY158" fmla="*/ 1796038 h 3005983"/>
              <a:gd name="connsiteX159" fmla="*/ 5223002 w 12192000"/>
              <a:gd name="connsiteY159" fmla="*/ 1799482 h 3005983"/>
              <a:gd name="connsiteX160" fmla="*/ 5200540 w 12192000"/>
              <a:gd name="connsiteY160" fmla="*/ 1796400 h 3005983"/>
              <a:gd name="connsiteX161" fmla="*/ 5154928 w 12192000"/>
              <a:gd name="connsiteY161" fmla="*/ 1781130 h 3005983"/>
              <a:gd name="connsiteX162" fmla="*/ 5149478 w 12192000"/>
              <a:gd name="connsiteY162" fmla="*/ 1780679 h 3005983"/>
              <a:gd name="connsiteX163" fmla="*/ 5130626 w 12192000"/>
              <a:gd name="connsiteY163" fmla="*/ 1768669 h 3005983"/>
              <a:gd name="connsiteX164" fmla="*/ 5102239 w 12192000"/>
              <a:gd name="connsiteY164" fmla="*/ 1753436 h 3005983"/>
              <a:gd name="connsiteX165" fmla="*/ 5099658 w 12192000"/>
              <a:gd name="connsiteY165" fmla="*/ 1753538 h 3005983"/>
              <a:gd name="connsiteX166" fmla="*/ 5088508 w 12192000"/>
              <a:gd name="connsiteY166" fmla="*/ 1745106 h 3005983"/>
              <a:gd name="connsiteX167" fmla="*/ 5082205 w 12192000"/>
              <a:gd name="connsiteY167" fmla="*/ 1734262 h 3005983"/>
              <a:gd name="connsiteX168" fmla="*/ 4931750 w 12192000"/>
              <a:gd name="connsiteY168" fmla="*/ 1691385 h 3005983"/>
              <a:gd name="connsiteX169" fmla="*/ 4824030 w 12192000"/>
              <a:gd name="connsiteY169" fmla="*/ 1643040 h 3005983"/>
              <a:gd name="connsiteX170" fmla="*/ 4758423 w 12192000"/>
              <a:gd name="connsiteY170" fmla="*/ 1579191 h 3005983"/>
              <a:gd name="connsiteX171" fmla="*/ 4514045 w 12192000"/>
              <a:gd name="connsiteY171" fmla="*/ 1535848 h 3005983"/>
              <a:gd name="connsiteX172" fmla="*/ 4458973 w 12192000"/>
              <a:gd name="connsiteY172" fmla="*/ 1525122 h 3005983"/>
              <a:gd name="connsiteX173" fmla="*/ 4423105 w 12192000"/>
              <a:gd name="connsiteY173" fmla="*/ 1500018 h 3005983"/>
              <a:gd name="connsiteX174" fmla="*/ 4400073 w 12192000"/>
              <a:gd name="connsiteY174" fmla="*/ 1499739 h 3005983"/>
              <a:gd name="connsiteX175" fmla="*/ 4395961 w 12192000"/>
              <a:gd name="connsiteY175" fmla="*/ 1499863 h 3005983"/>
              <a:gd name="connsiteX176" fmla="*/ 4382523 w 12192000"/>
              <a:gd name="connsiteY176" fmla="*/ 1496619 h 3005983"/>
              <a:gd name="connsiteX177" fmla="*/ 4374971 w 12192000"/>
              <a:gd name="connsiteY177" fmla="*/ 1500377 h 3005983"/>
              <a:gd name="connsiteX178" fmla="*/ 4352051 w 12192000"/>
              <a:gd name="connsiteY178" fmla="*/ 1498843 h 3005983"/>
              <a:gd name="connsiteX179" fmla="*/ 4328364 w 12192000"/>
              <a:gd name="connsiteY179" fmla="*/ 1491566 h 3005983"/>
              <a:gd name="connsiteX180" fmla="*/ 4220142 w 12192000"/>
              <a:gd name="connsiteY180" fmla="*/ 1451803 h 3005983"/>
              <a:gd name="connsiteX181" fmla="*/ 4152921 w 12192000"/>
              <a:gd name="connsiteY181" fmla="*/ 1430969 h 3005983"/>
              <a:gd name="connsiteX182" fmla="*/ 4123498 w 12192000"/>
              <a:gd name="connsiteY182" fmla="*/ 1427696 h 3005983"/>
              <a:gd name="connsiteX183" fmla="*/ 4085026 w 12192000"/>
              <a:gd name="connsiteY183" fmla="*/ 1420005 h 3005983"/>
              <a:gd name="connsiteX184" fmla="*/ 4014120 w 12192000"/>
              <a:gd name="connsiteY184" fmla="*/ 1410025 h 3005983"/>
              <a:gd name="connsiteX185" fmla="*/ 3924085 w 12192000"/>
              <a:gd name="connsiteY185" fmla="*/ 1390368 h 3005983"/>
              <a:gd name="connsiteX186" fmla="*/ 3875102 w 12192000"/>
              <a:gd name="connsiteY186" fmla="*/ 1356231 h 3005983"/>
              <a:gd name="connsiteX187" fmla="*/ 3866735 w 12192000"/>
              <a:gd name="connsiteY187" fmla="*/ 1358044 h 3005983"/>
              <a:gd name="connsiteX188" fmla="*/ 3824835 w 12192000"/>
              <a:gd name="connsiteY188" fmla="*/ 1344150 h 3005983"/>
              <a:gd name="connsiteX189" fmla="*/ 3698316 w 12192000"/>
              <a:gd name="connsiteY189" fmla="*/ 1271660 h 3005983"/>
              <a:gd name="connsiteX190" fmla="*/ 3615875 w 12192000"/>
              <a:gd name="connsiteY190" fmla="*/ 1245166 h 3005983"/>
              <a:gd name="connsiteX191" fmla="*/ 3583351 w 12192000"/>
              <a:gd name="connsiteY191" fmla="*/ 1239605 h 3005983"/>
              <a:gd name="connsiteX192" fmla="*/ 3529058 w 12192000"/>
              <a:gd name="connsiteY192" fmla="*/ 1230047 h 3005983"/>
              <a:gd name="connsiteX193" fmla="*/ 3438822 w 12192000"/>
              <a:gd name="connsiteY193" fmla="*/ 1205661 h 3005983"/>
              <a:gd name="connsiteX194" fmla="*/ 3390292 w 12192000"/>
              <a:gd name="connsiteY194" fmla="*/ 1197075 h 3005983"/>
              <a:gd name="connsiteX195" fmla="*/ 3315537 w 12192000"/>
              <a:gd name="connsiteY195" fmla="*/ 1185391 h 3005983"/>
              <a:gd name="connsiteX196" fmla="*/ 3305896 w 12192000"/>
              <a:gd name="connsiteY196" fmla="*/ 1180025 h 3005983"/>
              <a:gd name="connsiteX197" fmla="*/ 3260055 w 12192000"/>
              <a:gd name="connsiteY197" fmla="*/ 1189560 h 3005983"/>
              <a:gd name="connsiteX198" fmla="*/ 3136098 w 12192000"/>
              <a:gd name="connsiteY198" fmla="*/ 1171708 h 3005983"/>
              <a:gd name="connsiteX199" fmla="*/ 3113533 w 12192000"/>
              <a:gd name="connsiteY199" fmla="*/ 1171758 h 3005983"/>
              <a:gd name="connsiteX200" fmla="*/ 3087934 w 12192000"/>
              <a:gd name="connsiteY200" fmla="*/ 1162189 h 3005983"/>
              <a:gd name="connsiteX201" fmla="*/ 3033101 w 12192000"/>
              <a:gd name="connsiteY201" fmla="*/ 1146004 h 3005983"/>
              <a:gd name="connsiteX202" fmla="*/ 2999082 w 12192000"/>
              <a:gd name="connsiteY202" fmla="*/ 1129337 h 3005983"/>
              <a:gd name="connsiteX203" fmla="*/ 2988144 w 12192000"/>
              <a:gd name="connsiteY203" fmla="*/ 1133783 h 3005983"/>
              <a:gd name="connsiteX204" fmla="*/ 2964880 w 12192000"/>
              <a:gd name="connsiteY204" fmla="*/ 1133160 h 3005983"/>
              <a:gd name="connsiteX205" fmla="*/ 2871083 w 12192000"/>
              <a:gd name="connsiteY205" fmla="*/ 1114281 h 3005983"/>
              <a:gd name="connsiteX206" fmla="*/ 2853547 w 12192000"/>
              <a:gd name="connsiteY206" fmla="*/ 1113282 h 3005983"/>
              <a:gd name="connsiteX207" fmla="*/ 2834998 w 12192000"/>
              <a:gd name="connsiteY207" fmla="*/ 1105032 h 3005983"/>
              <a:gd name="connsiteX208" fmla="*/ 2832012 w 12192000"/>
              <a:gd name="connsiteY208" fmla="*/ 1103667 h 3005983"/>
              <a:gd name="connsiteX209" fmla="*/ 2831450 w 12192000"/>
              <a:gd name="connsiteY209" fmla="*/ 1103681 h 3005983"/>
              <a:gd name="connsiteX210" fmla="*/ 2830158 w 12192000"/>
              <a:gd name="connsiteY210" fmla="*/ 1102819 h 3005983"/>
              <a:gd name="connsiteX211" fmla="*/ 2817969 w 12192000"/>
              <a:gd name="connsiteY211" fmla="*/ 1097243 h 3005983"/>
              <a:gd name="connsiteX212" fmla="*/ 2812278 w 12192000"/>
              <a:gd name="connsiteY212" fmla="*/ 1097008 h 3005983"/>
              <a:gd name="connsiteX213" fmla="*/ 2735949 w 12192000"/>
              <a:gd name="connsiteY213" fmla="*/ 1069536 h 3005983"/>
              <a:gd name="connsiteX214" fmla="*/ 2700542 w 12192000"/>
              <a:gd name="connsiteY214" fmla="*/ 1056907 h 3005983"/>
              <a:gd name="connsiteX215" fmla="*/ 2690071 w 12192000"/>
              <a:gd name="connsiteY215" fmla="*/ 1056397 h 3005983"/>
              <a:gd name="connsiteX216" fmla="*/ 2655269 w 12192000"/>
              <a:gd name="connsiteY216" fmla="*/ 1042078 h 3005983"/>
              <a:gd name="connsiteX217" fmla="*/ 2637172 w 12192000"/>
              <a:gd name="connsiteY217" fmla="*/ 1039382 h 3005983"/>
              <a:gd name="connsiteX218" fmla="*/ 2544676 w 12192000"/>
              <a:gd name="connsiteY218" fmla="*/ 1019916 h 3005983"/>
              <a:gd name="connsiteX219" fmla="*/ 2521406 w 12192000"/>
              <a:gd name="connsiteY219" fmla="*/ 1022036 h 3005983"/>
              <a:gd name="connsiteX220" fmla="*/ 2462038 w 12192000"/>
              <a:gd name="connsiteY220" fmla="*/ 992687 h 3005983"/>
              <a:gd name="connsiteX221" fmla="*/ 2448962 w 12192000"/>
              <a:gd name="connsiteY221" fmla="*/ 988555 h 3005983"/>
              <a:gd name="connsiteX222" fmla="*/ 2444223 w 12192000"/>
              <a:gd name="connsiteY222" fmla="*/ 985580 h 3005983"/>
              <a:gd name="connsiteX223" fmla="*/ 2428175 w 12192000"/>
              <a:gd name="connsiteY223" fmla="*/ 997242 h 3005983"/>
              <a:gd name="connsiteX224" fmla="*/ 2398519 w 12192000"/>
              <a:gd name="connsiteY224" fmla="*/ 1001482 h 3005983"/>
              <a:gd name="connsiteX225" fmla="*/ 2385271 w 12192000"/>
              <a:gd name="connsiteY225" fmla="*/ 993786 h 3005983"/>
              <a:gd name="connsiteX226" fmla="*/ 2298174 w 12192000"/>
              <a:gd name="connsiteY226" fmla="*/ 956527 h 3005983"/>
              <a:gd name="connsiteX227" fmla="*/ 2271014 w 12192000"/>
              <a:gd name="connsiteY227" fmla="*/ 945440 h 3005983"/>
              <a:gd name="connsiteX228" fmla="*/ 2214838 w 12192000"/>
              <a:gd name="connsiteY228" fmla="*/ 924396 h 3005983"/>
              <a:gd name="connsiteX229" fmla="*/ 2038407 w 12192000"/>
              <a:gd name="connsiteY229" fmla="*/ 916628 h 3005983"/>
              <a:gd name="connsiteX230" fmla="*/ 1958268 w 12192000"/>
              <a:gd name="connsiteY230" fmla="*/ 931677 h 3005983"/>
              <a:gd name="connsiteX231" fmla="*/ 1740316 w 12192000"/>
              <a:gd name="connsiteY231" fmla="*/ 931710 h 3005983"/>
              <a:gd name="connsiteX232" fmla="*/ 1454477 w 12192000"/>
              <a:gd name="connsiteY232" fmla="*/ 973878 h 3005983"/>
              <a:gd name="connsiteX233" fmla="*/ 1385984 w 12192000"/>
              <a:gd name="connsiteY233" fmla="*/ 958621 h 3005983"/>
              <a:gd name="connsiteX234" fmla="*/ 1355604 w 12192000"/>
              <a:gd name="connsiteY234" fmla="*/ 960893 h 3005983"/>
              <a:gd name="connsiteX235" fmla="*/ 1305323 w 12192000"/>
              <a:gd name="connsiteY235" fmla="*/ 967511 h 3005983"/>
              <a:gd name="connsiteX236" fmla="*/ 1125607 w 12192000"/>
              <a:gd name="connsiteY236" fmla="*/ 968467 h 3005983"/>
              <a:gd name="connsiteX237" fmla="*/ 1016562 w 12192000"/>
              <a:gd name="connsiteY237" fmla="*/ 975260 h 3005983"/>
              <a:gd name="connsiteX238" fmla="*/ 818620 w 12192000"/>
              <a:gd name="connsiteY238" fmla="*/ 987723 h 3005983"/>
              <a:gd name="connsiteX239" fmla="*/ 611870 w 12192000"/>
              <a:gd name="connsiteY239" fmla="*/ 1002547 h 3005983"/>
              <a:gd name="connsiteX240" fmla="*/ 520325 w 12192000"/>
              <a:gd name="connsiteY240" fmla="*/ 1010590 h 3005983"/>
              <a:gd name="connsiteX241" fmla="*/ 386188 w 12192000"/>
              <a:gd name="connsiteY241" fmla="*/ 1040956 h 3005983"/>
              <a:gd name="connsiteX242" fmla="*/ 272629 w 12192000"/>
              <a:gd name="connsiteY242" fmla="*/ 1010300 h 3005983"/>
              <a:gd name="connsiteX243" fmla="*/ 113450 w 12192000"/>
              <a:gd name="connsiteY243" fmla="*/ 1038933 h 3005983"/>
              <a:gd name="connsiteX244" fmla="*/ 4256 w 12192000"/>
              <a:gd name="connsiteY244" fmla="*/ 1060111 h 3005983"/>
              <a:gd name="connsiteX245" fmla="*/ 0 w 12192000"/>
              <a:gd name="connsiteY245" fmla="*/ 1059714 h 3005983"/>
              <a:gd name="connsiteX246" fmla="*/ 0 w 12192000"/>
              <a:gd name="connsiteY246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709385 w 12192000"/>
              <a:gd name="connsiteY9" fmla="*/ 2806825 h 3005983"/>
              <a:gd name="connsiteX10" fmla="*/ 11689476 w 12192000"/>
              <a:gd name="connsiteY10" fmla="*/ 2807391 h 3005983"/>
              <a:gd name="connsiteX11" fmla="*/ 11666486 w 12192000"/>
              <a:gd name="connsiteY11" fmla="*/ 2799625 h 3005983"/>
              <a:gd name="connsiteX12" fmla="*/ 11652374 w 12192000"/>
              <a:gd name="connsiteY12" fmla="*/ 2793272 h 3005983"/>
              <a:gd name="connsiteX13" fmla="*/ 11646471 w 12192000"/>
              <a:gd name="connsiteY13" fmla="*/ 2800341 h 3005983"/>
              <a:gd name="connsiteX14" fmla="*/ 11623313 w 12192000"/>
              <a:gd name="connsiteY14" fmla="*/ 2800343 h 3005983"/>
              <a:gd name="connsiteX15" fmla="*/ 11608697 w 12192000"/>
              <a:gd name="connsiteY15" fmla="*/ 2813460 h 3005983"/>
              <a:gd name="connsiteX16" fmla="*/ 11603621 w 12192000"/>
              <a:gd name="connsiteY16" fmla="*/ 2810965 h 3005983"/>
              <a:gd name="connsiteX17" fmla="*/ 11590100 w 12192000"/>
              <a:gd name="connsiteY17" fmla="*/ 2808130 h 3005983"/>
              <a:gd name="connsiteX18" fmla="*/ 11566270 w 12192000"/>
              <a:gd name="connsiteY18" fmla="*/ 2794050 h 3005983"/>
              <a:gd name="connsiteX19" fmla="*/ 11543180 w 12192000"/>
              <a:gd name="connsiteY19" fmla="*/ 2794523 h 3005983"/>
              <a:gd name="connsiteX20" fmla="*/ 11527456 w 12192000"/>
              <a:gd name="connsiteY20" fmla="*/ 2784758 h 3005983"/>
              <a:gd name="connsiteX21" fmla="*/ 11410019 w 12192000"/>
              <a:gd name="connsiteY21" fmla="*/ 2778739 h 3005983"/>
              <a:gd name="connsiteX22" fmla="*/ 11391662 w 12192000"/>
              <a:gd name="connsiteY22" fmla="*/ 2777813 h 3005983"/>
              <a:gd name="connsiteX23" fmla="*/ 11381950 w 12192000"/>
              <a:gd name="connsiteY23" fmla="*/ 2771457 h 3005983"/>
              <a:gd name="connsiteX24" fmla="*/ 11355280 w 12192000"/>
              <a:gd name="connsiteY24" fmla="*/ 2766974 h 3005983"/>
              <a:gd name="connsiteX25" fmla="*/ 11346286 w 12192000"/>
              <a:gd name="connsiteY25" fmla="*/ 2771221 h 3005983"/>
              <a:gd name="connsiteX26" fmla="*/ 11344784 w 12192000"/>
              <a:gd name="connsiteY26" fmla="*/ 2767480 h 3005983"/>
              <a:gd name="connsiteX27" fmla="*/ 11307999 w 12192000"/>
              <a:gd name="connsiteY27" fmla="*/ 2758374 h 3005983"/>
              <a:gd name="connsiteX28" fmla="*/ 11228674 w 12192000"/>
              <a:gd name="connsiteY28" fmla="*/ 2738503 h 3005983"/>
              <a:gd name="connsiteX29" fmla="*/ 11208775 w 12192000"/>
              <a:gd name="connsiteY29" fmla="*/ 2733735 h 3005983"/>
              <a:gd name="connsiteX30" fmla="*/ 11191329 w 12192000"/>
              <a:gd name="connsiteY30" fmla="*/ 2735896 h 3005983"/>
              <a:gd name="connsiteX31" fmla="*/ 11095293 w 12192000"/>
              <a:gd name="connsiteY31" fmla="*/ 2734181 h 3005983"/>
              <a:gd name="connsiteX32" fmla="*/ 11072290 w 12192000"/>
              <a:gd name="connsiteY32" fmla="*/ 2737734 h 3005983"/>
              <a:gd name="connsiteX33" fmla="*/ 10980239 w 12192000"/>
              <a:gd name="connsiteY33" fmla="*/ 2729000 h 3005983"/>
              <a:gd name="connsiteX34" fmla="*/ 10980167 w 12192000"/>
              <a:gd name="connsiteY34" fmla="*/ 2728972 h 3005983"/>
              <a:gd name="connsiteX35" fmla="*/ 10943501 w 12192000"/>
              <a:gd name="connsiteY35" fmla="*/ 2723352 h 3005983"/>
              <a:gd name="connsiteX36" fmla="*/ 10740825 w 12192000"/>
              <a:gd name="connsiteY36" fmla="*/ 2642544 h 3005983"/>
              <a:gd name="connsiteX37" fmla="*/ 10621021 w 12192000"/>
              <a:gd name="connsiteY37" fmla="*/ 2583972 h 3005983"/>
              <a:gd name="connsiteX38" fmla="*/ 10501779 w 12192000"/>
              <a:gd name="connsiteY38" fmla="*/ 2548735 h 3005983"/>
              <a:gd name="connsiteX39" fmla="*/ 10403355 w 12192000"/>
              <a:gd name="connsiteY39" fmla="*/ 2512953 h 3005983"/>
              <a:gd name="connsiteX40" fmla="*/ 10337449 w 12192000"/>
              <a:gd name="connsiteY40" fmla="*/ 2488172 h 3005983"/>
              <a:gd name="connsiteX41" fmla="*/ 10324327 w 12192000"/>
              <a:gd name="connsiteY41" fmla="*/ 2478939 h 3005983"/>
              <a:gd name="connsiteX42" fmla="*/ 10321929 w 12192000"/>
              <a:gd name="connsiteY42" fmla="*/ 2478993 h 3005983"/>
              <a:gd name="connsiteX43" fmla="*/ 10290461 w 12192000"/>
              <a:gd name="connsiteY43" fmla="*/ 2462144 h 3005983"/>
              <a:gd name="connsiteX44" fmla="*/ 10268970 w 12192000"/>
              <a:gd name="connsiteY44" fmla="*/ 2448931 h 3005983"/>
              <a:gd name="connsiteX45" fmla="*/ 10263699 w 12192000"/>
              <a:gd name="connsiteY45" fmla="*/ 2448340 h 3005983"/>
              <a:gd name="connsiteX46" fmla="*/ 10228272 w 12192000"/>
              <a:gd name="connsiteY46" fmla="*/ 2431997 h 3005983"/>
              <a:gd name="connsiteX47" fmla="*/ 10215997 w 12192000"/>
              <a:gd name="connsiteY47" fmla="*/ 2431103 h 3005983"/>
              <a:gd name="connsiteX48" fmla="*/ 10193885 w 12192000"/>
              <a:gd name="connsiteY48" fmla="*/ 2427360 h 3005983"/>
              <a:gd name="connsiteX49" fmla="*/ 10135557 w 12192000"/>
              <a:gd name="connsiteY49" fmla="*/ 2429769 h 3005983"/>
              <a:gd name="connsiteX50" fmla="*/ 10092108 w 12192000"/>
              <a:gd name="connsiteY50" fmla="*/ 2409075 h 3005983"/>
              <a:gd name="connsiteX51" fmla="*/ 10091815 w 12192000"/>
              <a:gd name="connsiteY51" fmla="*/ 2409211 h 3005983"/>
              <a:gd name="connsiteX52" fmla="*/ 10083558 w 12192000"/>
              <a:gd name="connsiteY52" fmla="*/ 2406369 h 3005983"/>
              <a:gd name="connsiteX53" fmla="*/ 10078319 w 12192000"/>
              <a:gd name="connsiteY53" fmla="*/ 2403481 h 3005983"/>
              <a:gd name="connsiteX54" fmla="*/ 10063647 w 12192000"/>
              <a:gd name="connsiteY54" fmla="*/ 2397528 h 3005983"/>
              <a:gd name="connsiteX55" fmla="*/ 10057660 w 12192000"/>
              <a:gd name="connsiteY55" fmla="*/ 2396793 h 3005983"/>
              <a:gd name="connsiteX56" fmla="*/ 10003124 w 12192000"/>
              <a:gd name="connsiteY56" fmla="*/ 2406692 h 3005983"/>
              <a:gd name="connsiteX57" fmla="*/ 9898644 w 12192000"/>
              <a:gd name="connsiteY57" fmla="*/ 2393136 h 3005983"/>
              <a:gd name="connsiteX58" fmla="*/ 9794969 w 12192000"/>
              <a:gd name="connsiteY58" fmla="*/ 2376665 h 3005983"/>
              <a:gd name="connsiteX59" fmla="*/ 9690708 w 12192000"/>
              <a:gd name="connsiteY59" fmla="*/ 2362478 h 3005983"/>
              <a:gd name="connsiteX60" fmla="*/ 9656590 w 12192000"/>
              <a:gd name="connsiteY60" fmla="*/ 2365107 h 3005983"/>
              <a:gd name="connsiteX61" fmla="*/ 9651013 w 12192000"/>
              <a:gd name="connsiteY61" fmla="*/ 2365379 h 3005983"/>
              <a:gd name="connsiteX62" fmla="*/ 9629535 w 12192000"/>
              <a:gd name="connsiteY62" fmla="*/ 2359562 h 3005983"/>
              <a:gd name="connsiteX63" fmla="*/ 9621002 w 12192000"/>
              <a:gd name="connsiteY63" fmla="*/ 2358015 h 3005983"/>
              <a:gd name="connsiteX64" fmla="*/ 9620811 w 12192000"/>
              <a:gd name="connsiteY64" fmla="*/ 2358209 h 3005983"/>
              <a:gd name="connsiteX65" fmla="*/ 9612783 w 12192000"/>
              <a:gd name="connsiteY65" fmla="*/ 2356304 h 3005983"/>
              <a:gd name="connsiteX66" fmla="*/ 9573299 w 12192000"/>
              <a:gd name="connsiteY66" fmla="*/ 2344048 h 3005983"/>
              <a:gd name="connsiteX67" fmla="*/ 9523299 w 12192000"/>
              <a:gd name="connsiteY67" fmla="*/ 2356751 h 3005983"/>
              <a:gd name="connsiteX68" fmla="*/ 9502217 w 12192000"/>
              <a:gd name="connsiteY68" fmla="*/ 2356672 h 3005983"/>
              <a:gd name="connsiteX69" fmla="*/ 9491052 w 12192000"/>
              <a:gd name="connsiteY69" fmla="*/ 2357876 h 3005983"/>
              <a:gd name="connsiteX70" fmla="*/ 9490420 w 12192000"/>
              <a:gd name="connsiteY70" fmla="*/ 2358754 h 3005983"/>
              <a:gd name="connsiteX71" fmla="*/ 9422814 w 12192000"/>
              <a:gd name="connsiteY71" fmla="*/ 2337048 h 3005983"/>
              <a:gd name="connsiteX72" fmla="*/ 9387555 w 12192000"/>
              <a:gd name="connsiteY72" fmla="*/ 2324836 h 3005983"/>
              <a:gd name="connsiteX73" fmla="*/ 9385480 w 12192000"/>
              <a:gd name="connsiteY73" fmla="*/ 2325313 h 3005983"/>
              <a:gd name="connsiteX74" fmla="*/ 9369766 w 12192000"/>
              <a:gd name="connsiteY74" fmla="*/ 2317902 h 3005983"/>
              <a:gd name="connsiteX75" fmla="*/ 9356267 w 12192000"/>
              <a:gd name="connsiteY75" fmla="*/ 2307218 h 3005983"/>
              <a:gd name="connsiteX76" fmla="*/ 9240605 w 12192000"/>
              <a:gd name="connsiteY76" fmla="*/ 2292733 h 3005983"/>
              <a:gd name="connsiteX77" fmla="*/ 9083251 w 12192000"/>
              <a:gd name="connsiteY77" fmla="*/ 2245348 h 3005983"/>
              <a:gd name="connsiteX78" fmla="*/ 8956025 w 12192000"/>
              <a:gd name="connsiteY78" fmla="*/ 2219438 h 3005983"/>
              <a:gd name="connsiteX79" fmla="*/ 8791834 w 12192000"/>
              <a:gd name="connsiteY79" fmla="*/ 2194608 h 3005983"/>
              <a:gd name="connsiteX80" fmla="*/ 8677385 w 12192000"/>
              <a:gd name="connsiteY80" fmla="*/ 2172946 h 3005983"/>
              <a:gd name="connsiteX81" fmla="*/ 8628381 w 12192000"/>
              <a:gd name="connsiteY81" fmla="*/ 2151256 h 3005983"/>
              <a:gd name="connsiteX82" fmla="*/ 8608955 w 12192000"/>
              <a:gd name="connsiteY82" fmla="*/ 2154253 h 3005983"/>
              <a:gd name="connsiteX83" fmla="*/ 8605623 w 12192000"/>
              <a:gd name="connsiteY83" fmla="*/ 2154974 h 3005983"/>
              <a:gd name="connsiteX84" fmla="*/ 8591946 w 12192000"/>
              <a:gd name="connsiteY84" fmla="*/ 2153429 h 3005983"/>
              <a:gd name="connsiteX85" fmla="*/ 8588503 w 12192000"/>
              <a:gd name="connsiteY85" fmla="*/ 2158528 h 3005983"/>
              <a:gd name="connsiteX86" fmla="*/ 8542929 w 12192000"/>
              <a:gd name="connsiteY86" fmla="*/ 2155780 h 3005983"/>
              <a:gd name="connsiteX87" fmla="*/ 8422422 w 12192000"/>
              <a:gd name="connsiteY87" fmla="*/ 2128783 h 3005983"/>
              <a:gd name="connsiteX88" fmla="*/ 8350509 w 12192000"/>
              <a:gd name="connsiteY88" fmla="*/ 2116143 h 3005983"/>
              <a:gd name="connsiteX89" fmla="*/ 8323483 w 12192000"/>
              <a:gd name="connsiteY89" fmla="*/ 2116856 h 3005983"/>
              <a:gd name="connsiteX90" fmla="*/ 8285541 w 12192000"/>
              <a:gd name="connsiteY90" fmla="*/ 2114142 h 3005983"/>
              <a:gd name="connsiteX91" fmla="*/ 8156321 w 12192000"/>
              <a:gd name="connsiteY91" fmla="*/ 2105622 h 3005983"/>
              <a:gd name="connsiteX92" fmla="*/ 8115022 w 12192000"/>
              <a:gd name="connsiteY92" fmla="*/ 2097331 h 3005983"/>
              <a:gd name="connsiteX93" fmla="*/ 8109128 w 12192000"/>
              <a:gd name="connsiteY93" fmla="*/ 2095725 h 3005983"/>
              <a:gd name="connsiteX94" fmla="*/ 8061947 w 12192000"/>
              <a:gd name="connsiteY94" fmla="*/ 2076044 h 3005983"/>
              <a:gd name="connsiteX95" fmla="*/ 8056343 w 12192000"/>
              <a:gd name="connsiteY95" fmla="*/ 2079176 h 3005983"/>
              <a:gd name="connsiteX96" fmla="*/ 8039888 w 12192000"/>
              <a:gd name="connsiteY96" fmla="*/ 2079889 h 3005983"/>
              <a:gd name="connsiteX97" fmla="*/ 8027893 w 12192000"/>
              <a:gd name="connsiteY97" fmla="*/ 2071837 h 3005983"/>
              <a:gd name="connsiteX98" fmla="*/ 7968202 w 12192000"/>
              <a:gd name="connsiteY98" fmla="*/ 2048643 h 3005983"/>
              <a:gd name="connsiteX99" fmla="*/ 7879707 w 12192000"/>
              <a:gd name="connsiteY99" fmla="*/ 2019539 h 3005983"/>
              <a:gd name="connsiteX100" fmla="*/ 7867283 w 12192000"/>
              <a:gd name="connsiteY100" fmla="*/ 2011237 h 3005983"/>
              <a:gd name="connsiteX101" fmla="*/ 7843997 w 12192000"/>
              <a:gd name="connsiteY101" fmla="*/ 2004002 h 3005983"/>
              <a:gd name="connsiteX102" fmla="*/ 7819810 w 12192000"/>
              <a:gd name="connsiteY102" fmla="*/ 2003978 h 3005983"/>
              <a:gd name="connsiteX103" fmla="*/ 7766905 w 12192000"/>
              <a:gd name="connsiteY103" fmla="*/ 1994240 h 3005983"/>
              <a:gd name="connsiteX104" fmla="*/ 7748811 w 12192000"/>
              <a:gd name="connsiteY104" fmla="*/ 2001647 h 3005983"/>
              <a:gd name="connsiteX105" fmla="*/ 7745757 w 12192000"/>
              <a:gd name="connsiteY105" fmla="*/ 2003120 h 3005983"/>
              <a:gd name="connsiteX106" fmla="*/ 7732110 w 12192000"/>
              <a:gd name="connsiteY106" fmla="*/ 2004783 h 3005983"/>
              <a:gd name="connsiteX107" fmla="*/ 7730039 w 12192000"/>
              <a:gd name="connsiteY107" fmla="*/ 2010536 h 3005983"/>
              <a:gd name="connsiteX108" fmla="*/ 7685159 w 12192000"/>
              <a:gd name="connsiteY108" fmla="*/ 2018415 h 3005983"/>
              <a:gd name="connsiteX109" fmla="*/ 7561596 w 12192000"/>
              <a:gd name="connsiteY109" fmla="*/ 2020063 h 3005983"/>
              <a:gd name="connsiteX110" fmla="*/ 7488722 w 12192000"/>
              <a:gd name="connsiteY110" fmla="*/ 2024418 h 3005983"/>
              <a:gd name="connsiteX111" fmla="*/ 7462688 w 12192000"/>
              <a:gd name="connsiteY111" fmla="*/ 2031366 h 3005983"/>
              <a:gd name="connsiteX112" fmla="*/ 7425222 w 12192000"/>
              <a:gd name="connsiteY112" fmla="*/ 2037510 h 3005983"/>
              <a:gd name="connsiteX113" fmla="*/ 7360376 w 12192000"/>
              <a:gd name="connsiteY113" fmla="*/ 2052454 h 3005983"/>
              <a:gd name="connsiteX114" fmla="*/ 7297796 w 12192000"/>
              <a:gd name="connsiteY114" fmla="*/ 2059134 h 3005983"/>
              <a:gd name="connsiteX115" fmla="*/ 7255684 w 12192000"/>
              <a:gd name="connsiteY115" fmla="*/ 2060633 h 3005983"/>
              <a:gd name="connsiteX116" fmla="*/ 7249573 w 12192000"/>
              <a:gd name="connsiteY116" fmla="*/ 2060435 h 3005983"/>
              <a:gd name="connsiteX117" fmla="*/ 7198933 w 12192000"/>
              <a:gd name="connsiteY117" fmla="*/ 2052227 h 3005983"/>
              <a:gd name="connsiteX118" fmla="*/ 7194276 w 12192000"/>
              <a:gd name="connsiteY118" fmla="*/ 2056568 h 3005983"/>
              <a:gd name="connsiteX119" fmla="*/ 7178495 w 12192000"/>
              <a:gd name="connsiteY119" fmla="*/ 2061069 h 3005983"/>
              <a:gd name="connsiteX120" fmla="*/ 7164866 w 12192000"/>
              <a:gd name="connsiteY120" fmla="*/ 2056021 h 3005983"/>
              <a:gd name="connsiteX121" fmla="*/ 7101221 w 12192000"/>
              <a:gd name="connsiteY121" fmla="*/ 2047289 h 3005983"/>
              <a:gd name="connsiteX122" fmla="*/ 7008182 w 12192000"/>
              <a:gd name="connsiteY122" fmla="*/ 2039482 h 3005983"/>
              <a:gd name="connsiteX123" fmla="*/ 6994073 w 12192000"/>
              <a:gd name="connsiteY123" fmla="*/ 2034288 h 3005983"/>
              <a:gd name="connsiteX124" fmla="*/ 6902768 w 12192000"/>
              <a:gd name="connsiteY124" fmla="*/ 2021990 h 3005983"/>
              <a:gd name="connsiteX125" fmla="*/ 6854917 w 12192000"/>
              <a:gd name="connsiteY125" fmla="*/ 2020321 h 3005983"/>
              <a:gd name="connsiteX126" fmla="*/ 6849655 w 12192000"/>
              <a:gd name="connsiteY126" fmla="*/ 2025191 h 3005983"/>
              <a:gd name="connsiteX127" fmla="*/ 6835522 w 12192000"/>
              <a:gd name="connsiteY127" fmla="*/ 2024012 h 3005983"/>
              <a:gd name="connsiteX128" fmla="*/ 6707727 w 12192000"/>
              <a:gd name="connsiteY128" fmla="*/ 2006254 h 3005983"/>
              <a:gd name="connsiteX129" fmla="*/ 6561947 w 12192000"/>
              <a:gd name="connsiteY129" fmla="*/ 1975575 h 3005983"/>
              <a:gd name="connsiteX130" fmla="*/ 6464714 w 12192000"/>
              <a:gd name="connsiteY130" fmla="*/ 1978704 h 3005983"/>
              <a:gd name="connsiteX131" fmla="*/ 6242129 w 12192000"/>
              <a:gd name="connsiteY131" fmla="*/ 1915441 h 3005983"/>
              <a:gd name="connsiteX132" fmla="*/ 6080728 w 12192000"/>
              <a:gd name="connsiteY132" fmla="*/ 1895758 h 3005983"/>
              <a:gd name="connsiteX133" fmla="*/ 6069627 w 12192000"/>
              <a:gd name="connsiteY133" fmla="*/ 1885968 h 3005983"/>
              <a:gd name="connsiteX134" fmla="*/ 6055146 w 12192000"/>
              <a:gd name="connsiteY134" fmla="*/ 1879305 h 3005983"/>
              <a:gd name="connsiteX135" fmla="*/ 5953405 w 12192000"/>
              <a:gd name="connsiteY135" fmla="*/ 1849929 h 3005983"/>
              <a:gd name="connsiteX136" fmla="*/ 5940151 w 12192000"/>
              <a:gd name="connsiteY136" fmla="*/ 1852123 h 3005983"/>
              <a:gd name="connsiteX137" fmla="*/ 5917647 w 12192000"/>
              <a:gd name="connsiteY137" fmla="*/ 1852476 h 3005983"/>
              <a:gd name="connsiteX138" fmla="*/ 5860259 w 12192000"/>
              <a:gd name="connsiteY138" fmla="*/ 1865444 h 3005983"/>
              <a:gd name="connsiteX139" fmla="*/ 5821880 w 12192000"/>
              <a:gd name="connsiteY139" fmla="*/ 1854695 h 3005983"/>
              <a:gd name="connsiteX140" fmla="*/ 5813898 w 12192000"/>
              <a:gd name="connsiteY140" fmla="*/ 1853063 h 3005983"/>
              <a:gd name="connsiteX141" fmla="*/ 5813633 w 12192000"/>
              <a:gd name="connsiteY141" fmla="*/ 1853249 h 3005983"/>
              <a:gd name="connsiteX142" fmla="*/ 5804995 w 12192000"/>
              <a:gd name="connsiteY142" fmla="*/ 1851966 h 3005983"/>
              <a:gd name="connsiteX143" fmla="*/ 5799340 w 12192000"/>
              <a:gd name="connsiteY143" fmla="*/ 1850088 h 3005983"/>
              <a:gd name="connsiteX144" fmla="*/ 5783850 w 12192000"/>
              <a:gd name="connsiteY144" fmla="*/ 1846922 h 3005983"/>
              <a:gd name="connsiteX145" fmla="*/ 5777803 w 12192000"/>
              <a:gd name="connsiteY145" fmla="*/ 1847290 h 3005983"/>
              <a:gd name="connsiteX146" fmla="*/ 5774372 w 12192000"/>
              <a:gd name="connsiteY146" fmla="*/ 1849538 h 3005983"/>
              <a:gd name="connsiteX147" fmla="*/ 5740527 w 12192000"/>
              <a:gd name="connsiteY147" fmla="*/ 1850453 h 3005983"/>
              <a:gd name="connsiteX148" fmla="*/ 5671437 w 12192000"/>
              <a:gd name="connsiteY148" fmla="*/ 1845438 h 3005983"/>
              <a:gd name="connsiteX149" fmla="*/ 5633526 w 12192000"/>
              <a:gd name="connsiteY149" fmla="*/ 1839191 h 3005983"/>
              <a:gd name="connsiteX150" fmla="*/ 5527860 w 12192000"/>
              <a:gd name="connsiteY150" fmla="*/ 1825767 h 3005983"/>
              <a:gd name="connsiteX151" fmla="*/ 5420429 w 12192000"/>
              <a:gd name="connsiteY151" fmla="*/ 1815102 h 3005983"/>
              <a:gd name="connsiteX152" fmla="*/ 5339073 w 12192000"/>
              <a:gd name="connsiteY152" fmla="*/ 1819639 h 3005983"/>
              <a:gd name="connsiteX153" fmla="*/ 5334373 w 12192000"/>
              <a:gd name="connsiteY153" fmla="*/ 1817028 h 3005983"/>
              <a:gd name="connsiteX154" fmla="*/ 5326433 w 12192000"/>
              <a:gd name="connsiteY154" fmla="*/ 1814516 h 3005983"/>
              <a:gd name="connsiteX155" fmla="*/ 5326080 w 12192000"/>
              <a:gd name="connsiteY155" fmla="*/ 1814651 h 3005983"/>
              <a:gd name="connsiteX156" fmla="*/ 5318954 w 12192000"/>
              <a:gd name="connsiteY156" fmla="*/ 1811914 h 3005983"/>
              <a:gd name="connsiteX157" fmla="*/ 5286087 w 12192000"/>
              <a:gd name="connsiteY157" fmla="*/ 1796038 h 3005983"/>
              <a:gd name="connsiteX158" fmla="*/ 5223002 w 12192000"/>
              <a:gd name="connsiteY158" fmla="*/ 1799482 h 3005983"/>
              <a:gd name="connsiteX159" fmla="*/ 5200540 w 12192000"/>
              <a:gd name="connsiteY159" fmla="*/ 1796400 h 3005983"/>
              <a:gd name="connsiteX160" fmla="*/ 5154928 w 12192000"/>
              <a:gd name="connsiteY160" fmla="*/ 1781130 h 3005983"/>
              <a:gd name="connsiteX161" fmla="*/ 5149478 w 12192000"/>
              <a:gd name="connsiteY161" fmla="*/ 1780679 h 3005983"/>
              <a:gd name="connsiteX162" fmla="*/ 5130626 w 12192000"/>
              <a:gd name="connsiteY162" fmla="*/ 1768669 h 3005983"/>
              <a:gd name="connsiteX163" fmla="*/ 5102239 w 12192000"/>
              <a:gd name="connsiteY163" fmla="*/ 1753436 h 3005983"/>
              <a:gd name="connsiteX164" fmla="*/ 5099658 w 12192000"/>
              <a:gd name="connsiteY164" fmla="*/ 1753538 h 3005983"/>
              <a:gd name="connsiteX165" fmla="*/ 5088508 w 12192000"/>
              <a:gd name="connsiteY165" fmla="*/ 1745106 h 3005983"/>
              <a:gd name="connsiteX166" fmla="*/ 5082205 w 12192000"/>
              <a:gd name="connsiteY166" fmla="*/ 1734262 h 3005983"/>
              <a:gd name="connsiteX167" fmla="*/ 4931750 w 12192000"/>
              <a:gd name="connsiteY167" fmla="*/ 1691385 h 3005983"/>
              <a:gd name="connsiteX168" fmla="*/ 4824030 w 12192000"/>
              <a:gd name="connsiteY168" fmla="*/ 1643040 h 3005983"/>
              <a:gd name="connsiteX169" fmla="*/ 4758423 w 12192000"/>
              <a:gd name="connsiteY169" fmla="*/ 1579191 h 3005983"/>
              <a:gd name="connsiteX170" fmla="*/ 4514045 w 12192000"/>
              <a:gd name="connsiteY170" fmla="*/ 1535848 h 3005983"/>
              <a:gd name="connsiteX171" fmla="*/ 4458973 w 12192000"/>
              <a:gd name="connsiteY171" fmla="*/ 1525122 h 3005983"/>
              <a:gd name="connsiteX172" fmla="*/ 4423105 w 12192000"/>
              <a:gd name="connsiteY172" fmla="*/ 1500018 h 3005983"/>
              <a:gd name="connsiteX173" fmla="*/ 4400073 w 12192000"/>
              <a:gd name="connsiteY173" fmla="*/ 1499739 h 3005983"/>
              <a:gd name="connsiteX174" fmla="*/ 4395961 w 12192000"/>
              <a:gd name="connsiteY174" fmla="*/ 1499863 h 3005983"/>
              <a:gd name="connsiteX175" fmla="*/ 4382523 w 12192000"/>
              <a:gd name="connsiteY175" fmla="*/ 1496619 h 3005983"/>
              <a:gd name="connsiteX176" fmla="*/ 4374971 w 12192000"/>
              <a:gd name="connsiteY176" fmla="*/ 1500377 h 3005983"/>
              <a:gd name="connsiteX177" fmla="*/ 4352051 w 12192000"/>
              <a:gd name="connsiteY177" fmla="*/ 1498843 h 3005983"/>
              <a:gd name="connsiteX178" fmla="*/ 4328364 w 12192000"/>
              <a:gd name="connsiteY178" fmla="*/ 1491566 h 3005983"/>
              <a:gd name="connsiteX179" fmla="*/ 4220142 w 12192000"/>
              <a:gd name="connsiteY179" fmla="*/ 1451803 h 3005983"/>
              <a:gd name="connsiteX180" fmla="*/ 4152921 w 12192000"/>
              <a:gd name="connsiteY180" fmla="*/ 1430969 h 3005983"/>
              <a:gd name="connsiteX181" fmla="*/ 4123498 w 12192000"/>
              <a:gd name="connsiteY181" fmla="*/ 1427696 h 3005983"/>
              <a:gd name="connsiteX182" fmla="*/ 4085026 w 12192000"/>
              <a:gd name="connsiteY182" fmla="*/ 1420005 h 3005983"/>
              <a:gd name="connsiteX183" fmla="*/ 4014120 w 12192000"/>
              <a:gd name="connsiteY183" fmla="*/ 1410025 h 3005983"/>
              <a:gd name="connsiteX184" fmla="*/ 3924085 w 12192000"/>
              <a:gd name="connsiteY184" fmla="*/ 1390368 h 3005983"/>
              <a:gd name="connsiteX185" fmla="*/ 3875102 w 12192000"/>
              <a:gd name="connsiteY185" fmla="*/ 1356231 h 3005983"/>
              <a:gd name="connsiteX186" fmla="*/ 3866735 w 12192000"/>
              <a:gd name="connsiteY186" fmla="*/ 1358044 h 3005983"/>
              <a:gd name="connsiteX187" fmla="*/ 3824835 w 12192000"/>
              <a:gd name="connsiteY187" fmla="*/ 1344150 h 3005983"/>
              <a:gd name="connsiteX188" fmla="*/ 3698316 w 12192000"/>
              <a:gd name="connsiteY188" fmla="*/ 1271660 h 3005983"/>
              <a:gd name="connsiteX189" fmla="*/ 3615875 w 12192000"/>
              <a:gd name="connsiteY189" fmla="*/ 1245166 h 3005983"/>
              <a:gd name="connsiteX190" fmla="*/ 3583351 w 12192000"/>
              <a:gd name="connsiteY190" fmla="*/ 1239605 h 3005983"/>
              <a:gd name="connsiteX191" fmla="*/ 3529058 w 12192000"/>
              <a:gd name="connsiteY191" fmla="*/ 1230047 h 3005983"/>
              <a:gd name="connsiteX192" fmla="*/ 3438822 w 12192000"/>
              <a:gd name="connsiteY192" fmla="*/ 1205661 h 3005983"/>
              <a:gd name="connsiteX193" fmla="*/ 3390292 w 12192000"/>
              <a:gd name="connsiteY193" fmla="*/ 1197075 h 3005983"/>
              <a:gd name="connsiteX194" fmla="*/ 3315537 w 12192000"/>
              <a:gd name="connsiteY194" fmla="*/ 1185391 h 3005983"/>
              <a:gd name="connsiteX195" fmla="*/ 3305896 w 12192000"/>
              <a:gd name="connsiteY195" fmla="*/ 1180025 h 3005983"/>
              <a:gd name="connsiteX196" fmla="*/ 3260055 w 12192000"/>
              <a:gd name="connsiteY196" fmla="*/ 1189560 h 3005983"/>
              <a:gd name="connsiteX197" fmla="*/ 3136098 w 12192000"/>
              <a:gd name="connsiteY197" fmla="*/ 1171708 h 3005983"/>
              <a:gd name="connsiteX198" fmla="*/ 3113533 w 12192000"/>
              <a:gd name="connsiteY198" fmla="*/ 1171758 h 3005983"/>
              <a:gd name="connsiteX199" fmla="*/ 3087934 w 12192000"/>
              <a:gd name="connsiteY199" fmla="*/ 1162189 h 3005983"/>
              <a:gd name="connsiteX200" fmla="*/ 3033101 w 12192000"/>
              <a:gd name="connsiteY200" fmla="*/ 1146004 h 3005983"/>
              <a:gd name="connsiteX201" fmla="*/ 2999082 w 12192000"/>
              <a:gd name="connsiteY201" fmla="*/ 1129337 h 3005983"/>
              <a:gd name="connsiteX202" fmla="*/ 2988144 w 12192000"/>
              <a:gd name="connsiteY202" fmla="*/ 1133783 h 3005983"/>
              <a:gd name="connsiteX203" fmla="*/ 2964880 w 12192000"/>
              <a:gd name="connsiteY203" fmla="*/ 1133160 h 3005983"/>
              <a:gd name="connsiteX204" fmla="*/ 2871083 w 12192000"/>
              <a:gd name="connsiteY204" fmla="*/ 1114281 h 3005983"/>
              <a:gd name="connsiteX205" fmla="*/ 2853547 w 12192000"/>
              <a:gd name="connsiteY205" fmla="*/ 1113282 h 3005983"/>
              <a:gd name="connsiteX206" fmla="*/ 2834998 w 12192000"/>
              <a:gd name="connsiteY206" fmla="*/ 1105032 h 3005983"/>
              <a:gd name="connsiteX207" fmla="*/ 2832012 w 12192000"/>
              <a:gd name="connsiteY207" fmla="*/ 1103667 h 3005983"/>
              <a:gd name="connsiteX208" fmla="*/ 2831450 w 12192000"/>
              <a:gd name="connsiteY208" fmla="*/ 1103681 h 3005983"/>
              <a:gd name="connsiteX209" fmla="*/ 2830158 w 12192000"/>
              <a:gd name="connsiteY209" fmla="*/ 1102819 h 3005983"/>
              <a:gd name="connsiteX210" fmla="*/ 2817969 w 12192000"/>
              <a:gd name="connsiteY210" fmla="*/ 1097243 h 3005983"/>
              <a:gd name="connsiteX211" fmla="*/ 2812278 w 12192000"/>
              <a:gd name="connsiteY211" fmla="*/ 1097008 h 3005983"/>
              <a:gd name="connsiteX212" fmla="*/ 2735949 w 12192000"/>
              <a:gd name="connsiteY212" fmla="*/ 1069536 h 3005983"/>
              <a:gd name="connsiteX213" fmla="*/ 2700542 w 12192000"/>
              <a:gd name="connsiteY213" fmla="*/ 1056907 h 3005983"/>
              <a:gd name="connsiteX214" fmla="*/ 2690071 w 12192000"/>
              <a:gd name="connsiteY214" fmla="*/ 1056397 h 3005983"/>
              <a:gd name="connsiteX215" fmla="*/ 2655269 w 12192000"/>
              <a:gd name="connsiteY215" fmla="*/ 1042078 h 3005983"/>
              <a:gd name="connsiteX216" fmla="*/ 2637172 w 12192000"/>
              <a:gd name="connsiteY216" fmla="*/ 1039382 h 3005983"/>
              <a:gd name="connsiteX217" fmla="*/ 2544676 w 12192000"/>
              <a:gd name="connsiteY217" fmla="*/ 1019916 h 3005983"/>
              <a:gd name="connsiteX218" fmla="*/ 2521406 w 12192000"/>
              <a:gd name="connsiteY218" fmla="*/ 1022036 h 3005983"/>
              <a:gd name="connsiteX219" fmla="*/ 2462038 w 12192000"/>
              <a:gd name="connsiteY219" fmla="*/ 992687 h 3005983"/>
              <a:gd name="connsiteX220" fmla="*/ 2448962 w 12192000"/>
              <a:gd name="connsiteY220" fmla="*/ 988555 h 3005983"/>
              <a:gd name="connsiteX221" fmla="*/ 2444223 w 12192000"/>
              <a:gd name="connsiteY221" fmla="*/ 985580 h 3005983"/>
              <a:gd name="connsiteX222" fmla="*/ 2428175 w 12192000"/>
              <a:gd name="connsiteY222" fmla="*/ 997242 h 3005983"/>
              <a:gd name="connsiteX223" fmla="*/ 2398519 w 12192000"/>
              <a:gd name="connsiteY223" fmla="*/ 1001482 h 3005983"/>
              <a:gd name="connsiteX224" fmla="*/ 2385271 w 12192000"/>
              <a:gd name="connsiteY224" fmla="*/ 993786 h 3005983"/>
              <a:gd name="connsiteX225" fmla="*/ 2298174 w 12192000"/>
              <a:gd name="connsiteY225" fmla="*/ 956527 h 3005983"/>
              <a:gd name="connsiteX226" fmla="*/ 2271014 w 12192000"/>
              <a:gd name="connsiteY226" fmla="*/ 945440 h 3005983"/>
              <a:gd name="connsiteX227" fmla="*/ 2214838 w 12192000"/>
              <a:gd name="connsiteY227" fmla="*/ 924396 h 3005983"/>
              <a:gd name="connsiteX228" fmla="*/ 2038407 w 12192000"/>
              <a:gd name="connsiteY228" fmla="*/ 916628 h 3005983"/>
              <a:gd name="connsiteX229" fmla="*/ 1958268 w 12192000"/>
              <a:gd name="connsiteY229" fmla="*/ 931677 h 3005983"/>
              <a:gd name="connsiteX230" fmla="*/ 1740316 w 12192000"/>
              <a:gd name="connsiteY230" fmla="*/ 931710 h 3005983"/>
              <a:gd name="connsiteX231" fmla="*/ 1454477 w 12192000"/>
              <a:gd name="connsiteY231" fmla="*/ 973878 h 3005983"/>
              <a:gd name="connsiteX232" fmla="*/ 1385984 w 12192000"/>
              <a:gd name="connsiteY232" fmla="*/ 958621 h 3005983"/>
              <a:gd name="connsiteX233" fmla="*/ 1355604 w 12192000"/>
              <a:gd name="connsiteY233" fmla="*/ 960893 h 3005983"/>
              <a:gd name="connsiteX234" fmla="*/ 1305323 w 12192000"/>
              <a:gd name="connsiteY234" fmla="*/ 967511 h 3005983"/>
              <a:gd name="connsiteX235" fmla="*/ 1125607 w 12192000"/>
              <a:gd name="connsiteY235" fmla="*/ 968467 h 3005983"/>
              <a:gd name="connsiteX236" fmla="*/ 1016562 w 12192000"/>
              <a:gd name="connsiteY236" fmla="*/ 975260 h 3005983"/>
              <a:gd name="connsiteX237" fmla="*/ 818620 w 12192000"/>
              <a:gd name="connsiteY237" fmla="*/ 987723 h 3005983"/>
              <a:gd name="connsiteX238" fmla="*/ 611870 w 12192000"/>
              <a:gd name="connsiteY238" fmla="*/ 1002547 h 3005983"/>
              <a:gd name="connsiteX239" fmla="*/ 520325 w 12192000"/>
              <a:gd name="connsiteY239" fmla="*/ 1010590 h 3005983"/>
              <a:gd name="connsiteX240" fmla="*/ 386188 w 12192000"/>
              <a:gd name="connsiteY240" fmla="*/ 1040956 h 3005983"/>
              <a:gd name="connsiteX241" fmla="*/ 272629 w 12192000"/>
              <a:gd name="connsiteY241" fmla="*/ 1010300 h 3005983"/>
              <a:gd name="connsiteX242" fmla="*/ 113450 w 12192000"/>
              <a:gd name="connsiteY242" fmla="*/ 1038933 h 3005983"/>
              <a:gd name="connsiteX243" fmla="*/ 4256 w 12192000"/>
              <a:gd name="connsiteY243" fmla="*/ 1060111 h 3005983"/>
              <a:gd name="connsiteX244" fmla="*/ 0 w 12192000"/>
              <a:gd name="connsiteY244" fmla="*/ 1059714 h 3005983"/>
              <a:gd name="connsiteX245" fmla="*/ 0 w 12192000"/>
              <a:gd name="connsiteY245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731349 w 12192000"/>
              <a:gd name="connsiteY8" fmla="*/ 2820269 h 3005983"/>
              <a:gd name="connsiteX9" fmla="*/ 11689476 w 12192000"/>
              <a:gd name="connsiteY9" fmla="*/ 2807391 h 3005983"/>
              <a:gd name="connsiteX10" fmla="*/ 11666486 w 12192000"/>
              <a:gd name="connsiteY10" fmla="*/ 2799625 h 3005983"/>
              <a:gd name="connsiteX11" fmla="*/ 11652374 w 12192000"/>
              <a:gd name="connsiteY11" fmla="*/ 2793272 h 3005983"/>
              <a:gd name="connsiteX12" fmla="*/ 11646471 w 12192000"/>
              <a:gd name="connsiteY12" fmla="*/ 2800341 h 3005983"/>
              <a:gd name="connsiteX13" fmla="*/ 11623313 w 12192000"/>
              <a:gd name="connsiteY13" fmla="*/ 2800343 h 3005983"/>
              <a:gd name="connsiteX14" fmla="*/ 11608697 w 12192000"/>
              <a:gd name="connsiteY14" fmla="*/ 2813460 h 3005983"/>
              <a:gd name="connsiteX15" fmla="*/ 11603621 w 12192000"/>
              <a:gd name="connsiteY15" fmla="*/ 2810965 h 3005983"/>
              <a:gd name="connsiteX16" fmla="*/ 11590100 w 12192000"/>
              <a:gd name="connsiteY16" fmla="*/ 2808130 h 3005983"/>
              <a:gd name="connsiteX17" fmla="*/ 11566270 w 12192000"/>
              <a:gd name="connsiteY17" fmla="*/ 2794050 h 3005983"/>
              <a:gd name="connsiteX18" fmla="*/ 11543180 w 12192000"/>
              <a:gd name="connsiteY18" fmla="*/ 2794523 h 3005983"/>
              <a:gd name="connsiteX19" fmla="*/ 11527456 w 12192000"/>
              <a:gd name="connsiteY19" fmla="*/ 2784758 h 3005983"/>
              <a:gd name="connsiteX20" fmla="*/ 11410019 w 12192000"/>
              <a:gd name="connsiteY20" fmla="*/ 2778739 h 3005983"/>
              <a:gd name="connsiteX21" fmla="*/ 11391662 w 12192000"/>
              <a:gd name="connsiteY21" fmla="*/ 2777813 h 3005983"/>
              <a:gd name="connsiteX22" fmla="*/ 11381950 w 12192000"/>
              <a:gd name="connsiteY22" fmla="*/ 2771457 h 3005983"/>
              <a:gd name="connsiteX23" fmla="*/ 11355280 w 12192000"/>
              <a:gd name="connsiteY23" fmla="*/ 2766974 h 3005983"/>
              <a:gd name="connsiteX24" fmla="*/ 11346286 w 12192000"/>
              <a:gd name="connsiteY24" fmla="*/ 2771221 h 3005983"/>
              <a:gd name="connsiteX25" fmla="*/ 11344784 w 12192000"/>
              <a:gd name="connsiteY25" fmla="*/ 2767480 h 3005983"/>
              <a:gd name="connsiteX26" fmla="*/ 11307999 w 12192000"/>
              <a:gd name="connsiteY26" fmla="*/ 2758374 h 3005983"/>
              <a:gd name="connsiteX27" fmla="*/ 11228674 w 12192000"/>
              <a:gd name="connsiteY27" fmla="*/ 2738503 h 3005983"/>
              <a:gd name="connsiteX28" fmla="*/ 11208775 w 12192000"/>
              <a:gd name="connsiteY28" fmla="*/ 2733735 h 3005983"/>
              <a:gd name="connsiteX29" fmla="*/ 11191329 w 12192000"/>
              <a:gd name="connsiteY29" fmla="*/ 2735896 h 3005983"/>
              <a:gd name="connsiteX30" fmla="*/ 11095293 w 12192000"/>
              <a:gd name="connsiteY30" fmla="*/ 2734181 h 3005983"/>
              <a:gd name="connsiteX31" fmla="*/ 11072290 w 12192000"/>
              <a:gd name="connsiteY31" fmla="*/ 2737734 h 3005983"/>
              <a:gd name="connsiteX32" fmla="*/ 10980239 w 12192000"/>
              <a:gd name="connsiteY32" fmla="*/ 2729000 h 3005983"/>
              <a:gd name="connsiteX33" fmla="*/ 10980167 w 12192000"/>
              <a:gd name="connsiteY33" fmla="*/ 2728972 h 3005983"/>
              <a:gd name="connsiteX34" fmla="*/ 10943501 w 12192000"/>
              <a:gd name="connsiteY34" fmla="*/ 2723352 h 3005983"/>
              <a:gd name="connsiteX35" fmla="*/ 10740825 w 12192000"/>
              <a:gd name="connsiteY35" fmla="*/ 2642544 h 3005983"/>
              <a:gd name="connsiteX36" fmla="*/ 10621021 w 12192000"/>
              <a:gd name="connsiteY36" fmla="*/ 2583972 h 3005983"/>
              <a:gd name="connsiteX37" fmla="*/ 10501779 w 12192000"/>
              <a:gd name="connsiteY37" fmla="*/ 2548735 h 3005983"/>
              <a:gd name="connsiteX38" fmla="*/ 10403355 w 12192000"/>
              <a:gd name="connsiteY38" fmla="*/ 2512953 h 3005983"/>
              <a:gd name="connsiteX39" fmla="*/ 10337449 w 12192000"/>
              <a:gd name="connsiteY39" fmla="*/ 2488172 h 3005983"/>
              <a:gd name="connsiteX40" fmla="*/ 10324327 w 12192000"/>
              <a:gd name="connsiteY40" fmla="*/ 2478939 h 3005983"/>
              <a:gd name="connsiteX41" fmla="*/ 10321929 w 12192000"/>
              <a:gd name="connsiteY41" fmla="*/ 2478993 h 3005983"/>
              <a:gd name="connsiteX42" fmla="*/ 10290461 w 12192000"/>
              <a:gd name="connsiteY42" fmla="*/ 2462144 h 3005983"/>
              <a:gd name="connsiteX43" fmla="*/ 10268970 w 12192000"/>
              <a:gd name="connsiteY43" fmla="*/ 2448931 h 3005983"/>
              <a:gd name="connsiteX44" fmla="*/ 10263699 w 12192000"/>
              <a:gd name="connsiteY44" fmla="*/ 2448340 h 3005983"/>
              <a:gd name="connsiteX45" fmla="*/ 10228272 w 12192000"/>
              <a:gd name="connsiteY45" fmla="*/ 2431997 h 3005983"/>
              <a:gd name="connsiteX46" fmla="*/ 10215997 w 12192000"/>
              <a:gd name="connsiteY46" fmla="*/ 2431103 h 3005983"/>
              <a:gd name="connsiteX47" fmla="*/ 10193885 w 12192000"/>
              <a:gd name="connsiteY47" fmla="*/ 2427360 h 3005983"/>
              <a:gd name="connsiteX48" fmla="*/ 10135557 w 12192000"/>
              <a:gd name="connsiteY48" fmla="*/ 2429769 h 3005983"/>
              <a:gd name="connsiteX49" fmla="*/ 10092108 w 12192000"/>
              <a:gd name="connsiteY49" fmla="*/ 2409075 h 3005983"/>
              <a:gd name="connsiteX50" fmla="*/ 10091815 w 12192000"/>
              <a:gd name="connsiteY50" fmla="*/ 2409211 h 3005983"/>
              <a:gd name="connsiteX51" fmla="*/ 10083558 w 12192000"/>
              <a:gd name="connsiteY51" fmla="*/ 2406369 h 3005983"/>
              <a:gd name="connsiteX52" fmla="*/ 10078319 w 12192000"/>
              <a:gd name="connsiteY52" fmla="*/ 2403481 h 3005983"/>
              <a:gd name="connsiteX53" fmla="*/ 10063647 w 12192000"/>
              <a:gd name="connsiteY53" fmla="*/ 2397528 h 3005983"/>
              <a:gd name="connsiteX54" fmla="*/ 10057660 w 12192000"/>
              <a:gd name="connsiteY54" fmla="*/ 2396793 h 3005983"/>
              <a:gd name="connsiteX55" fmla="*/ 10003124 w 12192000"/>
              <a:gd name="connsiteY55" fmla="*/ 2406692 h 3005983"/>
              <a:gd name="connsiteX56" fmla="*/ 9898644 w 12192000"/>
              <a:gd name="connsiteY56" fmla="*/ 2393136 h 3005983"/>
              <a:gd name="connsiteX57" fmla="*/ 9794969 w 12192000"/>
              <a:gd name="connsiteY57" fmla="*/ 2376665 h 3005983"/>
              <a:gd name="connsiteX58" fmla="*/ 9690708 w 12192000"/>
              <a:gd name="connsiteY58" fmla="*/ 2362478 h 3005983"/>
              <a:gd name="connsiteX59" fmla="*/ 9656590 w 12192000"/>
              <a:gd name="connsiteY59" fmla="*/ 2365107 h 3005983"/>
              <a:gd name="connsiteX60" fmla="*/ 9651013 w 12192000"/>
              <a:gd name="connsiteY60" fmla="*/ 2365379 h 3005983"/>
              <a:gd name="connsiteX61" fmla="*/ 9629535 w 12192000"/>
              <a:gd name="connsiteY61" fmla="*/ 2359562 h 3005983"/>
              <a:gd name="connsiteX62" fmla="*/ 9621002 w 12192000"/>
              <a:gd name="connsiteY62" fmla="*/ 2358015 h 3005983"/>
              <a:gd name="connsiteX63" fmla="*/ 9620811 w 12192000"/>
              <a:gd name="connsiteY63" fmla="*/ 2358209 h 3005983"/>
              <a:gd name="connsiteX64" fmla="*/ 9612783 w 12192000"/>
              <a:gd name="connsiteY64" fmla="*/ 2356304 h 3005983"/>
              <a:gd name="connsiteX65" fmla="*/ 9573299 w 12192000"/>
              <a:gd name="connsiteY65" fmla="*/ 2344048 h 3005983"/>
              <a:gd name="connsiteX66" fmla="*/ 9523299 w 12192000"/>
              <a:gd name="connsiteY66" fmla="*/ 2356751 h 3005983"/>
              <a:gd name="connsiteX67" fmla="*/ 9502217 w 12192000"/>
              <a:gd name="connsiteY67" fmla="*/ 2356672 h 3005983"/>
              <a:gd name="connsiteX68" fmla="*/ 9491052 w 12192000"/>
              <a:gd name="connsiteY68" fmla="*/ 2357876 h 3005983"/>
              <a:gd name="connsiteX69" fmla="*/ 9490420 w 12192000"/>
              <a:gd name="connsiteY69" fmla="*/ 2358754 h 3005983"/>
              <a:gd name="connsiteX70" fmla="*/ 9422814 w 12192000"/>
              <a:gd name="connsiteY70" fmla="*/ 2337048 h 3005983"/>
              <a:gd name="connsiteX71" fmla="*/ 9387555 w 12192000"/>
              <a:gd name="connsiteY71" fmla="*/ 2324836 h 3005983"/>
              <a:gd name="connsiteX72" fmla="*/ 9385480 w 12192000"/>
              <a:gd name="connsiteY72" fmla="*/ 2325313 h 3005983"/>
              <a:gd name="connsiteX73" fmla="*/ 9369766 w 12192000"/>
              <a:gd name="connsiteY73" fmla="*/ 2317902 h 3005983"/>
              <a:gd name="connsiteX74" fmla="*/ 9356267 w 12192000"/>
              <a:gd name="connsiteY74" fmla="*/ 2307218 h 3005983"/>
              <a:gd name="connsiteX75" fmla="*/ 9240605 w 12192000"/>
              <a:gd name="connsiteY75" fmla="*/ 2292733 h 3005983"/>
              <a:gd name="connsiteX76" fmla="*/ 9083251 w 12192000"/>
              <a:gd name="connsiteY76" fmla="*/ 2245348 h 3005983"/>
              <a:gd name="connsiteX77" fmla="*/ 8956025 w 12192000"/>
              <a:gd name="connsiteY77" fmla="*/ 2219438 h 3005983"/>
              <a:gd name="connsiteX78" fmla="*/ 8791834 w 12192000"/>
              <a:gd name="connsiteY78" fmla="*/ 2194608 h 3005983"/>
              <a:gd name="connsiteX79" fmla="*/ 8677385 w 12192000"/>
              <a:gd name="connsiteY79" fmla="*/ 2172946 h 3005983"/>
              <a:gd name="connsiteX80" fmla="*/ 8628381 w 12192000"/>
              <a:gd name="connsiteY80" fmla="*/ 2151256 h 3005983"/>
              <a:gd name="connsiteX81" fmla="*/ 8608955 w 12192000"/>
              <a:gd name="connsiteY81" fmla="*/ 2154253 h 3005983"/>
              <a:gd name="connsiteX82" fmla="*/ 8605623 w 12192000"/>
              <a:gd name="connsiteY82" fmla="*/ 2154974 h 3005983"/>
              <a:gd name="connsiteX83" fmla="*/ 8591946 w 12192000"/>
              <a:gd name="connsiteY83" fmla="*/ 2153429 h 3005983"/>
              <a:gd name="connsiteX84" fmla="*/ 8588503 w 12192000"/>
              <a:gd name="connsiteY84" fmla="*/ 2158528 h 3005983"/>
              <a:gd name="connsiteX85" fmla="*/ 8542929 w 12192000"/>
              <a:gd name="connsiteY85" fmla="*/ 2155780 h 3005983"/>
              <a:gd name="connsiteX86" fmla="*/ 8422422 w 12192000"/>
              <a:gd name="connsiteY86" fmla="*/ 2128783 h 3005983"/>
              <a:gd name="connsiteX87" fmla="*/ 8350509 w 12192000"/>
              <a:gd name="connsiteY87" fmla="*/ 2116143 h 3005983"/>
              <a:gd name="connsiteX88" fmla="*/ 8323483 w 12192000"/>
              <a:gd name="connsiteY88" fmla="*/ 2116856 h 3005983"/>
              <a:gd name="connsiteX89" fmla="*/ 8285541 w 12192000"/>
              <a:gd name="connsiteY89" fmla="*/ 2114142 h 3005983"/>
              <a:gd name="connsiteX90" fmla="*/ 8156321 w 12192000"/>
              <a:gd name="connsiteY90" fmla="*/ 2105622 h 3005983"/>
              <a:gd name="connsiteX91" fmla="*/ 8115022 w 12192000"/>
              <a:gd name="connsiteY91" fmla="*/ 2097331 h 3005983"/>
              <a:gd name="connsiteX92" fmla="*/ 8109128 w 12192000"/>
              <a:gd name="connsiteY92" fmla="*/ 2095725 h 3005983"/>
              <a:gd name="connsiteX93" fmla="*/ 8061947 w 12192000"/>
              <a:gd name="connsiteY93" fmla="*/ 2076044 h 3005983"/>
              <a:gd name="connsiteX94" fmla="*/ 8056343 w 12192000"/>
              <a:gd name="connsiteY94" fmla="*/ 2079176 h 3005983"/>
              <a:gd name="connsiteX95" fmla="*/ 8039888 w 12192000"/>
              <a:gd name="connsiteY95" fmla="*/ 2079889 h 3005983"/>
              <a:gd name="connsiteX96" fmla="*/ 8027893 w 12192000"/>
              <a:gd name="connsiteY96" fmla="*/ 2071837 h 3005983"/>
              <a:gd name="connsiteX97" fmla="*/ 7968202 w 12192000"/>
              <a:gd name="connsiteY97" fmla="*/ 2048643 h 3005983"/>
              <a:gd name="connsiteX98" fmla="*/ 7879707 w 12192000"/>
              <a:gd name="connsiteY98" fmla="*/ 2019539 h 3005983"/>
              <a:gd name="connsiteX99" fmla="*/ 7867283 w 12192000"/>
              <a:gd name="connsiteY99" fmla="*/ 2011237 h 3005983"/>
              <a:gd name="connsiteX100" fmla="*/ 7843997 w 12192000"/>
              <a:gd name="connsiteY100" fmla="*/ 2004002 h 3005983"/>
              <a:gd name="connsiteX101" fmla="*/ 7819810 w 12192000"/>
              <a:gd name="connsiteY101" fmla="*/ 2003978 h 3005983"/>
              <a:gd name="connsiteX102" fmla="*/ 7766905 w 12192000"/>
              <a:gd name="connsiteY102" fmla="*/ 1994240 h 3005983"/>
              <a:gd name="connsiteX103" fmla="*/ 7748811 w 12192000"/>
              <a:gd name="connsiteY103" fmla="*/ 2001647 h 3005983"/>
              <a:gd name="connsiteX104" fmla="*/ 7745757 w 12192000"/>
              <a:gd name="connsiteY104" fmla="*/ 2003120 h 3005983"/>
              <a:gd name="connsiteX105" fmla="*/ 7732110 w 12192000"/>
              <a:gd name="connsiteY105" fmla="*/ 2004783 h 3005983"/>
              <a:gd name="connsiteX106" fmla="*/ 7730039 w 12192000"/>
              <a:gd name="connsiteY106" fmla="*/ 2010536 h 3005983"/>
              <a:gd name="connsiteX107" fmla="*/ 7685159 w 12192000"/>
              <a:gd name="connsiteY107" fmla="*/ 2018415 h 3005983"/>
              <a:gd name="connsiteX108" fmla="*/ 7561596 w 12192000"/>
              <a:gd name="connsiteY108" fmla="*/ 2020063 h 3005983"/>
              <a:gd name="connsiteX109" fmla="*/ 7488722 w 12192000"/>
              <a:gd name="connsiteY109" fmla="*/ 2024418 h 3005983"/>
              <a:gd name="connsiteX110" fmla="*/ 7462688 w 12192000"/>
              <a:gd name="connsiteY110" fmla="*/ 2031366 h 3005983"/>
              <a:gd name="connsiteX111" fmla="*/ 7425222 w 12192000"/>
              <a:gd name="connsiteY111" fmla="*/ 2037510 h 3005983"/>
              <a:gd name="connsiteX112" fmla="*/ 7360376 w 12192000"/>
              <a:gd name="connsiteY112" fmla="*/ 2052454 h 3005983"/>
              <a:gd name="connsiteX113" fmla="*/ 7297796 w 12192000"/>
              <a:gd name="connsiteY113" fmla="*/ 2059134 h 3005983"/>
              <a:gd name="connsiteX114" fmla="*/ 7255684 w 12192000"/>
              <a:gd name="connsiteY114" fmla="*/ 2060633 h 3005983"/>
              <a:gd name="connsiteX115" fmla="*/ 7249573 w 12192000"/>
              <a:gd name="connsiteY115" fmla="*/ 2060435 h 3005983"/>
              <a:gd name="connsiteX116" fmla="*/ 7198933 w 12192000"/>
              <a:gd name="connsiteY116" fmla="*/ 2052227 h 3005983"/>
              <a:gd name="connsiteX117" fmla="*/ 7194276 w 12192000"/>
              <a:gd name="connsiteY117" fmla="*/ 2056568 h 3005983"/>
              <a:gd name="connsiteX118" fmla="*/ 7178495 w 12192000"/>
              <a:gd name="connsiteY118" fmla="*/ 2061069 h 3005983"/>
              <a:gd name="connsiteX119" fmla="*/ 7164866 w 12192000"/>
              <a:gd name="connsiteY119" fmla="*/ 2056021 h 3005983"/>
              <a:gd name="connsiteX120" fmla="*/ 7101221 w 12192000"/>
              <a:gd name="connsiteY120" fmla="*/ 2047289 h 3005983"/>
              <a:gd name="connsiteX121" fmla="*/ 7008182 w 12192000"/>
              <a:gd name="connsiteY121" fmla="*/ 2039482 h 3005983"/>
              <a:gd name="connsiteX122" fmla="*/ 6994073 w 12192000"/>
              <a:gd name="connsiteY122" fmla="*/ 2034288 h 3005983"/>
              <a:gd name="connsiteX123" fmla="*/ 6902768 w 12192000"/>
              <a:gd name="connsiteY123" fmla="*/ 2021990 h 3005983"/>
              <a:gd name="connsiteX124" fmla="*/ 6854917 w 12192000"/>
              <a:gd name="connsiteY124" fmla="*/ 2020321 h 3005983"/>
              <a:gd name="connsiteX125" fmla="*/ 6849655 w 12192000"/>
              <a:gd name="connsiteY125" fmla="*/ 2025191 h 3005983"/>
              <a:gd name="connsiteX126" fmla="*/ 6835522 w 12192000"/>
              <a:gd name="connsiteY126" fmla="*/ 2024012 h 3005983"/>
              <a:gd name="connsiteX127" fmla="*/ 6707727 w 12192000"/>
              <a:gd name="connsiteY127" fmla="*/ 2006254 h 3005983"/>
              <a:gd name="connsiteX128" fmla="*/ 6561947 w 12192000"/>
              <a:gd name="connsiteY128" fmla="*/ 1975575 h 3005983"/>
              <a:gd name="connsiteX129" fmla="*/ 6464714 w 12192000"/>
              <a:gd name="connsiteY129" fmla="*/ 1978704 h 3005983"/>
              <a:gd name="connsiteX130" fmla="*/ 6242129 w 12192000"/>
              <a:gd name="connsiteY130" fmla="*/ 1915441 h 3005983"/>
              <a:gd name="connsiteX131" fmla="*/ 6080728 w 12192000"/>
              <a:gd name="connsiteY131" fmla="*/ 1895758 h 3005983"/>
              <a:gd name="connsiteX132" fmla="*/ 6069627 w 12192000"/>
              <a:gd name="connsiteY132" fmla="*/ 1885968 h 3005983"/>
              <a:gd name="connsiteX133" fmla="*/ 6055146 w 12192000"/>
              <a:gd name="connsiteY133" fmla="*/ 1879305 h 3005983"/>
              <a:gd name="connsiteX134" fmla="*/ 5953405 w 12192000"/>
              <a:gd name="connsiteY134" fmla="*/ 1849929 h 3005983"/>
              <a:gd name="connsiteX135" fmla="*/ 5940151 w 12192000"/>
              <a:gd name="connsiteY135" fmla="*/ 1852123 h 3005983"/>
              <a:gd name="connsiteX136" fmla="*/ 5917647 w 12192000"/>
              <a:gd name="connsiteY136" fmla="*/ 1852476 h 3005983"/>
              <a:gd name="connsiteX137" fmla="*/ 5860259 w 12192000"/>
              <a:gd name="connsiteY137" fmla="*/ 1865444 h 3005983"/>
              <a:gd name="connsiteX138" fmla="*/ 5821880 w 12192000"/>
              <a:gd name="connsiteY138" fmla="*/ 1854695 h 3005983"/>
              <a:gd name="connsiteX139" fmla="*/ 5813898 w 12192000"/>
              <a:gd name="connsiteY139" fmla="*/ 1853063 h 3005983"/>
              <a:gd name="connsiteX140" fmla="*/ 5813633 w 12192000"/>
              <a:gd name="connsiteY140" fmla="*/ 1853249 h 3005983"/>
              <a:gd name="connsiteX141" fmla="*/ 5804995 w 12192000"/>
              <a:gd name="connsiteY141" fmla="*/ 1851966 h 3005983"/>
              <a:gd name="connsiteX142" fmla="*/ 5799340 w 12192000"/>
              <a:gd name="connsiteY142" fmla="*/ 1850088 h 3005983"/>
              <a:gd name="connsiteX143" fmla="*/ 5783850 w 12192000"/>
              <a:gd name="connsiteY143" fmla="*/ 1846922 h 3005983"/>
              <a:gd name="connsiteX144" fmla="*/ 5777803 w 12192000"/>
              <a:gd name="connsiteY144" fmla="*/ 1847290 h 3005983"/>
              <a:gd name="connsiteX145" fmla="*/ 5774372 w 12192000"/>
              <a:gd name="connsiteY145" fmla="*/ 1849538 h 3005983"/>
              <a:gd name="connsiteX146" fmla="*/ 5740527 w 12192000"/>
              <a:gd name="connsiteY146" fmla="*/ 1850453 h 3005983"/>
              <a:gd name="connsiteX147" fmla="*/ 5671437 w 12192000"/>
              <a:gd name="connsiteY147" fmla="*/ 1845438 h 3005983"/>
              <a:gd name="connsiteX148" fmla="*/ 5633526 w 12192000"/>
              <a:gd name="connsiteY148" fmla="*/ 1839191 h 3005983"/>
              <a:gd name="connsiteX149" fmla="*/ 5527860 w 12192000"/>
              <a:gd name="connsiteY149" fmla="*/ 1825767 h 3005983"/>
              <a:gd name="connsiteX150" fmla="*/ 5420429 w 12192000"/>
              <a:gd name="connsiteY150" fmla="*/ 1815102 h 3005983"/>
              <a:gd name="connsiteX151" fmla="*/ 5339073 w 12192000"/>
              <a:gd name="connsiteY151" fmla="*/ 1819639 h 3005983"/>
              <a:gd name="connsiteX152" fmla="*/ 5334373 w 12192000"/>
              <a:gd name="connsiteY152" fmla="*/ 1817028 h 3005983"/>
              <a:gd name="connsiteX153" fmla="*/ 5326433 w 12192000"/>
              <a:gd name="connsiteY153" fmla="*/ 1814516 h 3005983"/>
              <a:gd name="connsiteX154" fmla="*/ 5326080 w 12192000"/>
              <a:gd name="connsiteY154" fmla="*/ 1814651 h 3005983"/>
              <a:gd name="connsiteX155" fmla="*/ 5318954 w 12192000"/>
              <a:gd name="connsiteY155" fmla="*/ 1811914 h 3005983"/>
              <a:gd name="connsiteX156" fmla="*/ 5286087 w 12192000"/>
              <a:gd name="connsiteY156" fmla="*/ 1796038 h 3005983"/>
              <a:gd name="connsiteX157" fmla="*/ 5223002 w 12192000"/>
              <a:gd name="connsiteY157" fmla="*/ 1799482 h 3005983"/>
              <a:gd name="connsiteX158" fmla="*/ 5200540 w 12192000"/>
              <a:gd name="connsiteY158" fmla="*/ 1796400 h 3005983"/>
              <a:gd name="connsiteX159" fmla="*/ 5154928 w 12192000"/>
              <a:gd name="connsiteY159" fmla="*/ 1781130 h 3005983"/>
              <a:gd name="connsiteX160" fmla="*/ 5149478 w 12192000"/>
              <a:gd name="connsiteY160" fmla="*/ 1780679 h 3005983"/>
              <a:gd name="connsiteX161" fmla="*/ 5130626 w 12192000"/>
              <a:gd name="connsiteY161" fmla="*/ 1768669 h 3005983"/>
              <a:gd name="connsiteX162" fmla="*/ 5102239 w 12192000"/>
              <a:gd name="connsiteY162" fmla="*/ 1753436 h 3005983"/>
              <a:gd name="connsiteX163" fmla="*/ 5099658 w 12192000"/>
              <a:gd name="connsiteY163" fmla="*/ 1753538 h 3005983"/>
              <a:gd name="connsiteX164" fmla="*/ 5088508 w 12192000"/>
              <a:gd name="connsiteY164" fmla="*/ 1745106 h 3005983"/>
              <a:gd name="connsiteX165" fmla="*/ 5082205 w 12192000"/>
              <a:gd name="connsiteY165" fmla="*/ 1734262 h 3005983"/>
              <a:gd name="connsiteX166" fmla="*/ 4931750 w 12192000"/>
              <a:gd name="connsiteY166" fmla="*/ 1691385 h 3005983"/>
              <a:gd name="connsiteX167" fmla="*/ 4824030 w 12192000"/>
              <a:gd name="connsiteY167" fmla="*/ 1643040 h 3005983"/>
              <a:gd name="connsiteX168" fmla="*/ 4758423 w 12192000"/>
              <a:gd name="connsiteY168" fmla="*/ 1579191 h 3005983"/>
              <a:gd name="connsiteX169" fmla="*/ 4514045 w 12192000"/>
              <a:gd name="connsiteY169" fmla="*/ 1535848 h 3005983"/>
              <a:gd name="connsiteX170" fmla="*/ 4458973 w 12192000"/>
              <a:gd name="connsiteY170" fmla="*/ 1525122 h 3005983"/>
              <a:gd name="connsiteX171" fmla="*/ 4423105 w 12192000"/>
              <a:gd name="connsiteY171" fmla="*/ 1500018 h 3005983"/>
              <a:gd name="connsiteX172" fmla="*/ 4400073 w 12192000"/>
              <a:gd name="connsiteY172" fmla="*/ 1499739 h 3005983"/>
              <a:gd name="connsiteX173" fmla="*/ 4395961 w 12192000"/>
              <a:gd name="connsiteY173" fmla="*/ 1499863 h 3005983"/>
              <a:gd name="connsiteX174" fmla="*/ 4382523 w 12192000"/>
              <a:gd name="connsiteY174" fmla="*/ 1496619 h 3005983"/>
              <a:gd name="connsiteX175" fmla="*/ 4374971 w 12192000"/>
              <a:gd name="connsiteY175" fmla="*/ 1500377 h 3005983"/>
              <a:gd name="connsiteX176" fmla="*/ 4352051 w 12192000"/>
              <a:gd name="connsiteY176" fmla="*/ 1498843 h 3005983"/>
              <a:gd name="connsiteX177" fmla="*/ 4328364 w 12192000"/>
              <a:gd name="connsiteY177" fmla="*/ 1491566 h 3005983"/>
              <a:gd name="connsiteX178" fmla="*/ 4220142 w 12192000"/>
              <a:gd name="connsiteY178" fmla="*/ 1451803 h 3005983"/>
              <a:gd name="connsiteX179" fmla="*/ 4152921 w 12192000"/>
              <a:gd name="connsiteY179" fmla="*/ 1430969 h 3005983"/>
              <a:gd name="connsiteX180" fmla="*/ 4123498 w 12192000"/>
              <a:gd name="connsiteY180" fmla="*/ 1427696 h 3005983"/>
              <a:gd name="connsiteX181" fmla="*/ 4085026 w 12192000"/>
              <a:gd name="connsiteY181" fmla="*/ 1420005 h 3005983"/>
              <a:gd name="connsiteX182" fmla="*/ 4014120 w 12192000"/>
              <a:gd name="connsiteY182" fmla="*/ 1410025 h 3005983"/>
              <a:gd name="connsiteX183" fmla="*/ 3924085 w 12192000"/>
              <a:gd name="connsiteY183" fmla="*/ 1390368 h 3005983"/>
              <a:gd name="connsiteX184" fmla="*/ 3875102 w 12192000"/>
              <a:gd name="connsiteY184" fmla="*/ 1356231 h 3005983"/>
              <a:gd name="connsiteX185" fmla="*/ 3866735 w 12192000"/>
              <a:gd name="connsiteY185" fmla="*/ 1358044 h 3005983"/>
              <a:gd name="connsiteX186" fmla="*/ 3824835 w 12192000"/>
              <a:gd name="connsiteY186" fmla="*/ 1344150 h 3005983"/>
              <a:gd name="connsiteX187" fmla="*/ 3698316 w 12192000"/>
              <a:gd name="connsiteY187" fmla="*/ 1271660 h 3005983"/>
              <a:gd name="connsiteX188" fmla="*/ 3615875 w 12192000"/>
              <a:gd name="connsiteY188" fmla="*/ 1245166 h 3005983"/>
              <a:gd name="connsiteX189" fmla="*/ 3583351 w 12192000"/>
              <a:gd name="connsiteY189" fmla="*/ 1239605 h 3005983"/>
              <a:gd name="connsiteX190" fmla="*/ 3529058 w 12192000"/>
              <a:gd name="connsiteY190" fmla="*/ 1230047 h 3005983"/>
              <a:gd name="connsiteX191" fmla="*/ 3438822 w 12192000"/>
              <a:gd name="connsiteY191" fmla="*/ 1205661 h 3005983"/>
              <a:gd name="connsiteX192" fmla="*/ 3390292 w 12192000"/>
              <a:gd name="connsiteY192" fmla="*/ 1197075 h 3005983"/>
              <a:gd name="connsiteX193" fmla="*/ 3315537 w 12192000"/>
              <a:gd name="connsiteY193" fmla="*/ 1185391 h 3005983"/>
              <a:gd name="connsiteX194" fmla="*/ 3305896 w 12192000"/>
              <a:gd name="connsiteY194" fmla="*/ 1180025 h 3005983"/>
              <a:gd name="connsiteX195" fmla="*/ 3260055 w 12192000"/>
              <a:gd name="connsiteY195" fmla="*/ 1189560 h 3005983"/>
              <a:gd name="connsiteX196" fmla="*/ 3136098 w 12192000"/>
              <a:gd name="connsiteY196" fmla="*/ 1171708 h 3005983"/>
              <a:gd name="connsiteX197" fmla="*/ 3113533 w 12192000"/>
              <a:gd name="connsiteY197" fmla="*/ 1171758 h 3005983"/>
              <a:gd name="connsiteX198" fmla="*/ 3087934 w 12192000"/>
              <a:gd name="connsiteY198" fmla="*/ 1162189 h 3005983"/>
              <a:gd name="connsiteX199" fmla="*/ 3033101 w 12192000"/>
              <a:gd name="connsiteY199" fmla="*/ 1146004 h 3005983"/>
              <a:gd name="connsiteX200" fmla="*/ 2999082 w 12192000"/>
              <a:gd name="connsiteY200" fmla="*/ 1129337 h 3005983"/>
              <a:gd name="connsiteX201" fmla="*/ 2988144 w 12192000"/>
              <a:gd name="connsiteY201" fmla="*/ 1133783 h 3005983"/>
              <a:gd name="connsiteX202" fmla="*/ 2964880 w 12192000"/>
              <a:gd name="connsiteY202" fmla="*/ 1133160 h 3005983"/>
              <a:gd name="connsiteX203" fmla="*/ 2871083 w 12192000"/>
              <a:gd name="connsiteY203" fmla="*/ 1114281 h 3005983"/>
              <a:gd name="connsiteX204" fmla="*/ 2853547 w 12192000"/>
              <a:gd name="connsiteY204" fmla="*/ 1113282 h 3005983"/>
              <a:gd name="connsiteX205" fmla="*/ 2834998 w 12192000"/>
              <a:gd name="connsiteY205" fmla="*/ 1105032 h 3005983"/>
              <a:gd name="connsiteX206" fmla="*/ 2832012 w 12192000"/>
              <a:gd name="connsiteY206" fmla="*/ 1103667 h 3005983"/>
              <a:gd name="connsiteX207" fmla="*/ 2831450 w 12192000"/>
              <a:gd name="connsiteY207" fmla="*/ 1103681 h 3005983"/>
              <a:gd name="connsiteX208" fmla="*/ 2830158 w 12192000"/>
              <a:gd name="connsiteY208" fmla="*/ 1102819 h 3005983"/>
              <a:gd name="connsiteX209" fmla="*/ 2817969 w 12192000"/>
              <a:gd name="connsiteY209" fmla="*/ 1097243 h 3005983"/>
              <a:gd name="connsiteX210" fmla="*/ 2812278 w 12192000"/>
              <a:gd name="connsiteY210" fmla="*/ 1097008 h 3005983"/>
              <a:gd name="connsiteX211" fmla="*/ 2735949 w 12192000"/>
              <a:gd name="connsiteY211" fmla="*/ 1069536 h 3005983"/>
              <a:gd name="connsiteX212" fmla="*/ 2700542 w 12192000"/>
              <a:gd name="connsiteY212" fmla="*/ 1056907 h 3005983"/>
              <a:gd name="connsiteX213" fmla="*/ 2690071 w 12192000"/>
              <a:gd name="connsiteY213" fmla="*/ 1056397 h 3005983"/>
              <a:gd name="connsiteX214" fmla="*/ 2655269 w 12192000"/>
              <a:gd name="connsiteY214" fmla="*/ 1042078 h 3005983"/>
              <a:gd name="connsiteX215" fmla="*/ 2637172 w 12192000"/>
              <a:gd name="connsiteY215" fmla="*/ 1039382 h 3005983"/>
              <a:gd name="connsiteX216" fmla="*/ 2544676 w 12192000"/>
              <a:gd name="connsiteY216" fmla="*/ 1019916 h 3005983"/>
              <a:gd name="connsiteX217" fmla="*/ 2521406 w 12192000"/>
              <a:gd name="connsiteY217" fmla="*/ 1022036 h 3005983"/>
              <a:gd name="connsiteX218" fmla="*/ 2462038 w 12192000"/>
              <a:gd name="connsiteY218" fmla="*/ 992687 h 3005983"/>
              <a:gd name="connsiteX219" fmla="*/ 2448962 w 12192000"/>
              <a:gd name="connsiteY219" fmla="*/ 988555 h 3005983"/>
              <a:gd name="connsiteX220" fmla="*/ 2444223 w 12192000"/>
              <a:gd name="connsiteY220" fmla="*/ 985580 h 3005983"/>
              <a:gd name="connsiteX221" fmla="*/ 2428175 w 12192000"/>
              <a:gd name="connsiteY221" fmla="*/ 997242 h 3005983"/>
              <a:gd name="connsiteX222" fmla="*/ 2398519 w 12192000"/>
              <a:gd name="connsiteY222" fmla="*/ 1001482 h 3005983"/>
              <a:gd name="connsiteX223" fmla="*/ 2385271 w 12192000"/>
              <a:gd name="connsiteY223" fmla="*/ 993786 h 3005983"/>
              <a:gd name="connsiteX224" fmla="*/ 2298174 w 12192000"/>
              <a:gd name="connsiteY224" fmla="*/ 956527 h 3005983"/>
              <a:gd name="connsiteX225" fmla="*/ 2271014 w 12192000"/>
              <a:gd name="connsiteY225" fmla="*/ 945440 h 3005983"/>
              <a:gd name="connsiteX226" fmla="*/ 2214838 w 12192000"/>
              <a:gd name="connsiteY226" fmla="*/ 924396 h 3005983"/>
              <a:gd name="connsiteX227" fmla="*/ 2038407 w 12192000"/>
              <a:gd name="connsiteY227" fmla="*/ 916628 h 3005983"/>
              <a:gd name="connsiteX228" fmla="*/ 1958268 w 12192000"/>
              <a:gd name="connsiteY228" fmla="*/ 931677 h 3005983"/>
              <a:gd name="connsiteX229" fmla="*/ 1740316 w 12192000"/>
              <a:gd name="connsiteY229" fmla="*/ 931710 h 3005983"/>
              <a:gd name="connsiteX230" fmla="*/ 1454477 w 12192000"/>
              <a:gd name="connsiteY230" fmla="*/ 973878 h 3005983"/>
              <a:gd name="connsiteX231" fmla="*/ 1385984 w 12192000"/>
              <a:gd name="connsiteY231" fmla="*/ 958621 h 3005983"/>
              <a:gd name="connsiteX232" fmla="*/ 1355604 w 12192000"/>
              <a:gd name="connsiteY232" fmla="*/ 960893 h 3005983"/>
              <a:gd name="connsiteX233" fmla="*/ 1305323 w 12192000"/>
              <a:gd name="connsiteY233" fmla="*/ 967511 h 3005983"/>
              <a:gd name="connsiteX234" fmla="*/ 1125607 w 12192000"/>
              <a:gd name="connsiteY234" fmla="*/ 968467 h 3005983"/>
              <a:gd name="connsiteX235" fmla="*/ 1016562 w 12192000"/>
              <a:gd name="connsiteY235" fmla="*/ 975260 h 3005983"/>
              <a:gd name="connsiteX236" fmla="*/ 818620 w 12192000"/>
              <a:gd name="connsiteY236" fmla="*/ 987723 h 3005983"/>
              <a:gd name="connsiteX237" fmla="*/ 611870 w 12192000"/>
              <a:gd name="connsiteY237" fmla="*/ 1002547 h 3005983"/>
              <a:gd name="connsiteX238" fmla="*/ 520325 w 12192000"/>
              <a:gd name="connsiteY238" fmla="*/ 1010590 h 3005983"/>
              <a:gd name="connsiteX239" fmla="*/ 386188 w 12192000"/>
              <a:gd name="connsiteY239" fmla="*/ 1040956 h 3005983"/>
              <a:gd name="connsiteX240" fmla="*/ 272629 w 12192000"/>
              <a:gd name="connsiteY240" fmla="*/ 1010300 h 3005983"/>
              <a:gd name="connsiteX241" fmla="*/ 113450 w 12192000"/>
              <a:gd name="connsiteY241" fmla="*/ 1038933 h 3005983"/>
              <a:gd name="connsiteX242" fmla="*/ 4256 w 12192000"/>
              <a:gd name="connsiteY242" fmla="*/ 1060111 h 3005983"/>
              <a:gd name="connsiteX243" fmla="*/ 0 w 12192000"/>
              <a:gd name="connsiteY243" fmla="*/ 1059714 h 3005983"/>
              <a:gd name="connsiteX244" fmla="*/ 0 w 12192000"/>
              <a:gd name="connsiteY244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23313 w 12192000"/>
              <a:gd name="connsiteY12" fmla="*/ 2800343 h 3005983"/>
              <a:gd name="connsiteX13" fmla="*/ 11608697 w 12192000"/>
              <a:gd name="connsiteY13" fmla="*/ 2813460 h 3005983"/>
              <a:gd name="connsiteX14" fmla="*/ 11603621 w 12192000"/>
              <a:gd name="connsiteY14" fmla="*/ 2810965 h 3005983"/>
              <a:gd name="connsiteX15" fmla="*/ 11590100 w 12192000"/>
              <a:gd name="connsiteY15" fmla="*/ 2808130 h 3005983"/>
              <a:gd name="connsiteX16" fmla="*/ 11566270 w 12192000"/>
              <a:gd name="connsiteY16" fmla="*/ 2794050 h 3005983"/>
              <a:gd name="connsiteX17" fmla="*/ 11543180 w 12192000"/>
              <a:gd name="connsiteY17" fmla="*/ 2794523 h 3005983"/>
              <a:gd name="connsiteX18" fmla="*/ 11527456 w 12192000"/>
              <a:gd name="connsiteY18" fmla="*/ 2784758 h 3005983"/>
              <a:gd name="connsiteX19" fmla="*/ 11410019 w 12192000"/>
              <a:gd name="connsiteY19" fmla="*/ 2778739 h 3005983"/>
              <a:gd name="connsiteX20" fmla="*/ 11391662 w 12192000"/>
              <a:gd name="connsiteY20" fmla="*/ 2777813 h 3005983"/>
              <a:gd name="connsiteX21" fmla="*/ 11381950 w 12192000"/>
              <a:gd name="connsiteY21" fmla="*/ 2771457 h 3005983"/>
              <a:gd name="connsiteX22" fmla="*/ 11355280 w 12192000"/>
              <a:gd name="connsiteY22" fmla="*/ 2766974 h 3005983"/>
              <a:gd name="connsiteX23" fmla="*/ 11346286 w 12192000"/>
              <a:gd name="connsiteY23" fmla="*/ 2771221 h 3005983"/>
              <a:gd name="connsiteX24" fmla="*/ 11344784 w 12192000"/>
              <a:gd name="connsiteY24" fmla="*/ 2767480 h 3005983"/>
              <a:gd name="connsiteX25" fmla="*/ 11307999 w 12192000"/>
              <a:gd name="connsiteY25" fmla="*/ 2758374 h 3005983"/>
              <a:gd name="connsiteX26" fmla="*/ 11228674 w 12192000"/>
              <a:gd name="connsiteY26" fmla="*/ 2738503 h 3005983"/>
              <a:gd name="connsiteX27" fmla="*/ 11208775 w 12192000"/>
              <a:gd name="connsiteY27" fmla="*/ 2733735 h 3005983"/>
              <a:gd name="connsiteX28" fmla="*/ 11191329 w 12192000"/>
              <a:gd name="connsiteY28" fmla="*/ 2735896 h 3005983"/>
              <a:gd name="connsiteX29" fmla="*/ 11095293 w 12192000"/>
              <a:gd name="connsiteY29" fmla="*/ 2734181 h 3005983"/>
              <a:gd name="connsiteX30" fmla="*/ 11072290 w 12192000"/>
              <a:gd name="connsiteY30" fmla="*/ 2737734 h 3005983"/>
              <a:gd name="connsiteX31" fmla="*/ 10980239 w 12192000"/>
              <a:gd name="connsiteY31" fmla="*/ 2729000 h 3005983"/>
              <a:gd name="connsiteX32" fmla="*/ 10980167 w 12192000"/>
              <a:gd name="connsiteY32" fmla="*/ 2728972 h 3005983"/>
              <a:gd name="connsiteX33" fmla="*/ 10943501 w 12192000"/>
              <a:gd name="connsiteY33" fmla="*/ 2723352 h 3005983"/>
              <a:gd name="connsiteX34" fmla="*/ 10740825 w 12192000"/>
              <a:gd name="connsiteY34" fmla="*/ 2642544 h 3005983"/>
              <a:gd name="connsiteX35" fmla="*/ 10621021 w 12192000"/>
              <a:gd name="connsiteY35" fmla="*/ 2583972 h 3005983"/>
              <a:gd name="connsiteX36" fmla="*/ 10501779 w 12192000"/>
              <a:gd name="connsiteY36" fmla="*/ 2548735 h 3005983"/>
              <a:gd name="connsiteX37" fmla="*/ 10403355 w 12192000"/>
              <a:gd name="connsiteY37" fmla="*/ 2512953 h 3005983"/>
              <a:gd name="connsiteX38" fmla="*/ 10337449 w 12192000"/>
              <a:gd name="connsiteY38" fmla="*/ 2488172 h 3005983"/>
              <a:gd name="connsiteX39" fmla="*/ 10324327 w 12192000"/>
              <a:gd name="connsiteY39" fmla="*/ 2478939 h 3005983"/>
              <a:gd name="connsiteX40" fmla="*/ 10321929 w 12192000"/>
              <a:gd name="connsiteY40" fmla="*/ 2478993 h 3005983"/>
              <a:gd name="connsiteX41" fmla="*/ 10290461 w 12192000"/>
              <a:gd name="connsiteY41" fmla="*/ 2462144 h 3005983"/>
              <a:gd name="connsiteX42" fmla="*/ 10268970 w 12192000"/>
              <a:gd name="connsiteY42" fmla="*/ 2448931 h 3005983"/>
              <a:gd name="connsiteX43" fmla="*/ 10263699 w 12192000"/>
              <a:gd name="connsiteY43" fmla="*/ 2448340 h 3005983"/>
              <a:gd name="connsiteX44" fmla="*/ 10228272 w 12192000"/>
              <a:gd name="connsiteY44" fmla="*/ 2431997 h 3005983"/>
              <a:gd name="connsiteX45" fmla="*/ 10215997 w 12192000"/>
              <a:gd name="connsiteY45" fmla="*/ 2431103 h 3005983"/>
              <a:gd name="connsiteX46" fmla="*/ 10193885 w 12192000"/>
              <a:gd name="connsiteY46" fmla="*/ 2427360 h 3005983"/>
              <a:gd name="connsiteX47" fmla="*/ 10135557 w 12192000"/>
              <a:gd name="connsiteY47" fmla="*/ 2429769 h 3005983"/>
              <a:gd name="connsiteX48" fmla="*/ 10092108 w 12192000"/>
              <a:gd name="connsiteY48" fmla="*/ 2409075 h 3005983"/>
              <a:gd name="connsiteX49" fmla="*/ 10091815 w 12192000"/>
              <a:gd name="connsiteY49" fmla="*/ 2409211 h 3005983"/>
              <a:gd name="connsiteX50" fmla="*/ 10083558 w 12192000"/>
              <a:gd name="connsiteY50" fmla="*/ 2406369 h 3005983"/>
              <a:gd name="connsiteX51" fmla="*/ 10078319 w 12192000"/>
              <a:gd name="connsiteY51" fmla="*/ 2403481 h 3005983"/>
              <a:gd name="connsiteX52" fmla="*/ 10063647 w 12192000"/>
              <a:gd name="connsiteY52" fmla="*/ 2397528 h 3005983"/>
              <a:gd name="connsiteX53" fmla="*/ 10057660 w 12192000"/>
              <a:gd name="connsiteY53" fmla="*/ 2396793 h 3005983"/>
              <a:gd name="connsiteX54" fmla="*/ 10003124 w 12192000"/>
              <a:gd name="connsiteY54" fmla="*/ 2406692 h 3005983"/>
              <a:gd name="connsiteX55" fmla="*/ 9898644 w 12192000"/>
              <a:gd name="connsiteY55" fmla="*/ 2393136 h 3005983"/>
              <a:gd name="connsiteX56" fmla="*/ 9794969 w 12192000"/>
              <a:gd name="connsiteY56" fmla="*/ 2376665 h 3005983"/>
              <a:gd name="connsiteX57" fmla="*/ 9690708 w 12192000"/>
              <a:gd name="connsiteY57" fmla="*/ 2362478 h 3005983"/>
              <a:gd name="connsiteX58" fmla="*/ 9656590 w 12192000"/>
              <a:gd name="connsiteY58" fmla="*/ 2365107 h 3005983"/>
              <a:gd name="connsiteX59" fmla="*/ 9651013 w 12192000"/>
              <a:gd name="connsiteY59" fmla="*/ 2365379 h 3005983"/>
              <a:gd name="connsiteX60" fmla="*/ 9629535 w 12192000"/>
              <a:gd name="connsiteY60" fmla="*/ 2359562 h 3005983"/>
              <a:gd name="connsiteX61" fmla="*/ 9621002 w 12192000"/>
              <a:gd name="connsiteY61" fmla="*/ 2358015 h 3005983"/>
              <a:gd name="connsiteX62" fmla="*/ 9620811 w 12192000"/>
              <a:gd name="connsiteY62" fmla="*/ 2358209 h 3005983"/>
              <a:gd name="connsiteX63" fmla="*/ 9612783 w 12192000"/>
              <a:gd name="connsiteY63" fmla="*/ 2356304 h 3005983"/>
              <a:gd name="connsiteX64" fmla="*/ 9573299 w 12192000"/>
              <a:gd name="connsiteY64" fmla="*/ 2344048 h 3005983"/>
              <a:gd name="connsiteX65" fmla="*/ 9523299 w 12192000"/>
              <a:gd name="connsiteY65" fmla="*/ 2356751 h 3005983"/>
              <a:gd name="connsiteX66" fmla="*/ 9502217 w 12192000"/>
              <a:gd name="connsiteY66" fmla="*/ 2356672 h 3005983"/>
              <a:gd name="connsiteX67" fmla="*/ 9491052 w 12192000"/>
              <a:gd name="connsiteY67" fmla="*/ 2357876 h 3005983"/>
              <a:gd name="connsiteX68" fmla="*/ 9490420 w 12192000"/>
              <a:gd name="connsiteY68" fmla="*/ 2358754 h 3005983"/>
              <a:gd name="connsiteX69" fmla="*/ 9422814 w 12192000"/>
              <a:gd name="connsiteY69" fmla="*/ 2337048 h 3005983"/>
              <a:gd name="connsiteX70" fmla="*/ 9387555 w 12192000"/>
              <a:gd name="connsiteY70" fmla="*/ 2324836 h 3005983"/>
              <a:gd name="connsiteX71" fmla="*/ 9385480 w 12192000"/>
              <a:gd name="connsiteY71" fmla="*/ 2325313 h 3005983"/>
              <a:gd name="connsiteX72" fmla="*/ 9369766 w 12192000"/>
              <a:gd name="connsiteY72" fmla="*/ 2317902 h 3005983"/>
              <a:gd name="connsiteX73" fmla="*/ 9356267 w 12192000"/>
              <a:gd name="connsiteY73" fmla="*/ 2307218 h 3005983"/>
              <a:gd name="connsiteX74" fmla="*/ 9240605 w 12192000"/>
              <a:gd name="connsiteY74" fmla="*/ 2292733 h 3005983"/>
              <a:gd name="connsiteX75" fmla="*/ 9083251 w 12192000"/>
              <a:gd name="connsiteY75" fmla="*/ 2245348 h 3005983"/>
              <a:gd name="connsiteX76" fmla="*/ 8956025 w 12192000"/>
              <a:gd name="connsiteY76" fmla="*/ 2219438 h 3005983"/>
              <a:gd name="connsiteX77" fmla="*/ 8791834 w 12192000"/>
              <a:gd name="connsiteY77" fmla="*/ 2194608 h 3005983"/>
              <a:gd name="connsiteX78" fmla="*/ 8677385 w 12192000"/>
              <a:gd name="connsiteY78" fmla="*/ 2172946 h 3005983"/>
              <a:gd name="connsiteX79" fmla="*/ 8628381 w 12192000"/>
              <a:gd name="connsiteY79" fmla="*/ 2151256 h 3005983"/>
              <a:gd name="connsiteX80" fmla="*/ 8608955 w 12192000"/>
              <a:gd name="connsiteY80" fmla="*/ 2154253 h 3005983"/>
              <a:gd name="connsiteX81" fmla="*/ 8605623 w 12192000"/>
              <a:gd name="connsiteY81" fmla="*/ 2154974 h 3005983"/>
              <a:gd name="connsiteX82" fmla="*/ 8591946 w 12192000"/>
              <a:gd name="connsiteY82" fmla="*/ 2153429 h 3005983"/>
              <a:gd name="connsiteX83" fmla="*/ 8588503 w 12192000"/>
              <a:gd name="connsiteY83" fmla="*/ 2158528 h 3005983"/>
              <a:gd name="connsiteX84" fmla="*/ 8542929 w 12192000"/>
              <a:gd name="connsiteY84" fmla="*/ 2155780 h 3005983"/>
              <a:gd name="connsiteX85" fmla="*/ 8422422 w 12192000"/>
              <a:gd name="connsiteY85" fmla="*/ 2128783 h 3005983"/>
              <a:gd name="connsiteX86" fmla="*/ 8350509 w 12192000"/>
              <a:gd name="connsiteY86" fmla="*/ 2116143 h 3005983"/>
              <a:gd name="connsiteX87" fmla="*/ 8323483 w 12192000"/>
              <a:gd name="connsiteY87" fmla="*/ 2116856 h 3005983"/>
              <a:gd name="connsiteX88" fmla="*/ 8285541 w 12192000"/>
              <a:gd name="connsiteY88" fmla="*/ 2114142 h 3005983"/>
              <a:gd name="connsiteX89" fmla="*/ 8156321 w 12192000"/>
              <a:gd name="connsiteY89" fmla="*/ 2105622 h 3005983"/>
              <a:gd name="connsiteX90" fmla="*/ 8115022 w 12192000"/>
              <a:gd name="connsiteY90" fmla="*/ 2097331 h 3005983"/>
              <a:gd name="connsiteX91" fmla="*/ 8109128 w 12192000"/>
              <a:gd name="connsiteY91" fmla="*/ 2095725 h 3005983"/>
              <a:gd name="connsiteX92" fmla="*/ 8061947 w 12192000"/>
              <a:gd name="connsiteY92" fmla="*/ 2076044 h 3005983"/>
              <a:gd name="connsiteX93" fmla="*/ 8056343 w 12192000"/>
              <a:gd name="connsiteY93" fmla="*/ 2079176 h 3005983"/>
              <a:gd name="connsiteX94" fmla="*/ 8039888 w 12192000"/>
              <a:gd name="connsiteY94" fmla="*/ 2079889 h 3005983"/>
              <a:gd name="connsiteX95" fmla="*/ 8027893 w 12192000"/>
              <a:gd name="connsiteY95" fmla="*/ 2071837 h 3005983"/>
              <a:gd name="connsiteX96" fmla="*/ 7968202 w 12192000"/>
              <a:gd name="connsiteY96" fmla="*/ 2048643 h 3005983"/>
              <a:gd name="connsiteX97" fmla="*/ 7879707 w 12192000"/>
              <a:gd name="connsiteY97" fmla="*/ 2019539 h 3005983"/>
              <a:gd name="connsiteX98" fmla="*/ 7867283 w 12192000"/>
              <a:gd name="connsiteY98" fmla="*/ 2011237 h 3005983"/>
              <a:gd name="connsiteX99" fmla="*/ 7843997 w 12192000"/>
              <a:gd name="connsiteY99" fmla="*/ 2004002 h 3005983"/>
              <a:gd name="connsiteX100" fmla="*/ 7819810 w 12192000"/>
              <a:gd name="connsiteY100" fmla="*/ 2003978 h 3005983"/>
              <a:gd name="connsiteX101" fmla="*/ 7766905 w 12192000"/>
              <a:gd name="connsiteY101" fmla="*/ 1994240 h 3005983"/>
              <a:gd name="connsiteX102" fmla="*/ 7748811 w 12192000"/>
              <a:gd name="connsiteY102" fmla="*/ 2001647 h 3005983"/>
              <a:gd name="connsiteX103" fmla="*/ 7745757 w 12192000"/>
              <a:gd name="connsiteY103" fmla="*/ 2003120 h 3005983"/>
              <a:gd name="connsiteX104" fmla="*/ 7732110 w 12192000"/>
              <a:gd name="connsiteY104" fmla="*/ 2004783 h 3005983"/>
              <a:gd name="connsiteX105" fmla="*/ 7730039 w 12192000"/>
              <a:gd name="connsiteY105" fmla="*/ 2010536 h 3005983"/>
              <a:gd name="connsiteX106" fmla="*/ 7685159 w 12192000"/>
              <a:gd name="connsiteY106" fmla="*/ 2018415 h 3005983"/>
              <a:gd name="connsiteX107" fmla="*/ 7561596 w 12192000"/>
              <a:gd name="connsiteY107" fmla="*/ 2020063 h 3005983"/>
              <a:gd name="connsiteX108" fmla="*/ 7488722 w 12192000"/>
              <a:gd name="connsiteY108" fmla="*/ 2024418 h 3005983"/>
              <a:gd name="connsiteX109" fmla="*/ 7462688 w 12192000"/>
              <a:gd name="connsiteY109" fmla="*/ 2031366 h 3005983"/>
              <a:gd name="connsiteX110" fmla="*/ 7425222 w 12192000"/>
              <a:gd name="connsiteY110" fmla="*/ 2037510 h 3005983"/>
              <a:gd name="connsiteX111" fmla="*/ 7360376 w 12192000"/>
              <a:gd name="connsiteY111" fmla="*/ 2052454 h 3005983"/>
              <a:gd name="connsiteX112" fmla="*/ 7297796 w 12192000"/>
              <a:gd name="connsiteY112" fmla="*/ 2059134 h 3005983"/>
              <a:gd name="connsiteX113" fmla="*/ 7255684 w 12192000"/>
              <a:gd name="connsiteY113" fmla="*/ 2060633 h 3005983"/>
              <a:gd name="connsiteX114" fmla="*/ 7249573 w 12192000"/>
              <a:gd name="connsiteY114" fmla="*/ 2060435 h 3005983"/>
              <a:gd name="connsiteX115" fmla="*/ 7198933 w 12192000"/>
              <a:gd name="connsiteY115" fmla="*/ 2052227 h 3005983"/>
              <a:gd name="connsiteX116" fmla="*/ 7194276 w 12192000"/>
              <a:gd name="connsiteY116" fmla="*/ 2056568 h 3005983"/>
              <a:gd name="connsiteX117" fmla="*/ 7178495 w 12192000"/>
              <a:gd name="connsiteY117" fmla="*/ 2061069 h 3005983"/>
              <a:gd name="connsiteX118" fmla="*/ 7164866 w 12192000"/>
              <a:gd name="connsiteY118" fmla="*/ 2056021 h 3005983"/>
              <a:gd name="connsiteX119" fmla="*/ 7101221 w 12192000"/>
              <a:gd name="connsiteY119" fmla="*/ 2047289 h 3005983"/>
              <a:gd name="connsiteX120" fmla="*/ 7008182 w 12192000"/>
              <a:gd name="connsiteY120" fmla="*/ 2039482 h 3005983"/>
              <a:gd name="connsiteX121" fmla="*/ 6994073 w 12192000"/>
              <a:gd name="connsiteY121" fmla="*/ 2034288 h 3005983"/>
              <a:gd name="connsiteX122" fmla="*/ 6902768 w 12192000"/>
              <a:gd name="connsiteY122" fmla="*/ 2021990 h 3005983"/>
              <a:gd name="connsiteX123" fmla="*/ 6854917 w 12192000"/>
              <a:gd name="connsiteY123" fmla="*/ 2020321 h 3005983"/>
              <a:gd name="connsiteX124" fmla="*/ 6849655 w 12192000"/>
              <a:gd name="connsiteY124" fmla="*/ 2025191 h 3005983"/>
              <a:gd name="connsiteX125" fmla="*/ 6835522 w 12192000"/>
              <a:gd name="connsiteY125" fmla="*/ 2024012 h 3005983"/>
              <a:gd name="connsiteX126" fmla="*/ 6707727 w 12192000"/>
              <a:gd name="connsiteY126" fmla="*/ 2006254 h 3005983"/>
              <a:gd name="connsiteX127" fmla="*/ 6561947 w 12192000"/>
              <a:gd name="connsiteY127" fmla="*/ 1975575 h 3005983"/>
              <a:gd name="connsiteX128" fmla="*/ 6464714 w 12192000"/>
              <a:gd name="connsiteY128" fmla="*/ 1978704 h 3005983"/>
              <a:gd name="connsiteX129" fmla="*/ 6242129 w 12192000"/>
              <a:gd name="connsiteY129" fmla="*/ 1915441 h 3005983"/>
              <a:gd name="connsiteX130" fmla="*/ 6080728 w 12192000"/>
              <a:gd name="connsiteY130" fmla="*/ 1895758 h 3005983"/>
              <a:gd name="connsiteX131" fmla="*/ 6069627 w 12192000"/>
              <a:gd name="connsiteY131" fmla="*/ 1885968 h 3005983"/>
              <a:gd name="connsiteX132" fmla="*/ 6055146 w 12192000"/>
              <a:gd name="connsiteY132" fmla="*/ 1879305 h 3005983"/>
              <a:gd name="connsiteX133" fmla="*/ 5953405 w 12192000"/>
              <a:gd name="connsiteY133" fmla="*/ 1849929 h 3005983"/>
              <a:gd name="connsiteX134" fmla="*/ 5940151 w 12192000"/>
              <a:gd name="connsiteY134" fmla="*/ 1852123 h 3005983"/>
              <a:gd name="connsiteX135" fmla="*/ 5917647 w 12192000"/>
              <a:gd name="connsiteY135" fmla="*/ 1852476 h 3005983"/>
              <a:gd name="connsiteX136" fmla="*/ 5860259 w 12192000"/>
              <a:gd name="connsiteY136" fmla="*/ 1865444 h 3005983"/>
              <a:gd name="connsiteX137" fmla="*/ 5821880 w 12192000"/>
              <a:gd name="connsiteY137" fmla="*/ 1854695 h 3005983"/>
              <a:gd name="connsiteX138" fmla="*/ 5813898 w 12192000"/>
              <a:gd name="connsiteY138" fmla="*/ 1853063 h 3005983"/>
              <a:gd name="connsiteX139" fmla="*/ 5813633 w 12192000"/>
              <a:gd name="connsiteY139" fmla="*/ 1853249 h 3005983"/>
              <a:gd name="connsiteX140" fmla="*/ 5804995 w 12192000"/>
              <a:gd name="connsiteY140" fmla="*/ 1851966 h 3005983"/>
              <a:gd name="connsiteX141" fmla="*/ 5799340 w 12192000"/>
              <a:gd name="connsiteY141" fmla="*/ 1850088 h 3005983"/>
              <a:gd name="connsiteX142" fmla="*/ 5783850 w 12192000"/>
              <a:gd name="connsiteY142" fmla="*/ 1846922 h 3005983"/>
              <a:gd name="connsiteX143" fmla="*/ 5777803 w 12192000"/>
              <a:gd name="connsiteY143" fmla="*/ 1847290 h 3005983"/>
              <a:gd name="connsiteX144" fmla="*/ 5774372 w 12192000"/>
              <a:gd name="connsiteY144" fmla="*/ 1849538 h 3005983"/>
              <a:gd name="connsiteX145" fmla="*/ 5740527 w 12192000"/>
              <a:gd name="connsiteY145" fmla="*/ 1850453 h 3005983"/>
              <a:gd name="connsiteX146" fmla="*/ 5671437 w 12192000"/>
              <a:gd name="connsiteY146" fmla="*/ 1845438 h 3005983"/>
              <a:gd name="connsiteX147" fmla="*/ 5633526 w 12192000"/>
              <a:gd name="connsiteY147" fmla="*/ 1839191 h 3005983"/>
              <a:gd name="connsiteX148" fmla="*/ 5527860 w 12192000"/>
              <a:gd name="connsiteY148" fmla="*/ 1825767 h 3005983"/>
              <a:gd name="connsiteX149" fmla="*/ 5420429 w 12192000"/>
              <a:gd name="connsiteY149" fmla="*/ 1815102 h 3005983"/>
              <a:gd name="connsiteX150" fmla="*/ 5339073 w 12192000"/>
              <a:gd name="connsiteY150" fmla="*/ 1819639 h 3005983"/>
              <a:gd name="connsiteX151" fmla="*/ 5334373 w 12192000"/>
              <a:gd name="connsiteY151" fmla="*/ 1817028 h 3005983"/>
              <a:gd name="connsiteX152" fmla="*/ 5326433 w 12192000"/>
              <a:gd name="connsiteY152" fmla="*/ 1814516 h 3005983"/>
              <a:gd name="connsiteX153" fmla="*/ 5326080 w 12192000"/>
              <a:gd name="connsiteY153" fmla="*/ 1814651 h 3005983"/>
              <a:gd name="connsiteX154" fmla="*/ 5318954 w 12192000"/>
              <a:gd name="connsiteY154" fmla="*/ 1811914 h 3005983"/>
              <a:gd name="connsiteX155" fmla="*/ 5286087 w 12192000"/>
              <a:gd name="connsiteY155" fmla="*/ 1796038 h 3005983"/>
              <a:gd name="connsiteX156" fmla="*/ 5223002 w 12192000"/>
              <a:gd name="connsiteY156" fmla="*/ 1799482 h 3005983"/>
              <a:gd name="connsiteX157" fmla="*/ 5200540 w 12192000"/>
              <a:gd name="connsiteY157" fmla="*/ 1796400 h 3005983"/>
              <a:gd name="connsiteX158" fmla="*/ 5154928 w 12192000"/>
              <a:gd name="connsiteY158" fmla="*/ 1781130 h 3005983"/>
              <a:gd name="connsiteX159" fmla="*/ 5149478 w 12192000"/>
              <a:gd name="connsiteY159" fmla="*/ 1780679 h 3005983"/>
              <a:gd name="connsiteX160" fmla="*/ 5130626 w 12192000"/>
              <a:gd name="connsiteY160" fmla="*/ 1768669 h 3005983"/>
              <a:gd name="connsiteX161" fmla="*/ 5102239 w 12192000"/>
              <a:gd name="connsiteY161" fmla="*/ 1753436 h 3005983"/>
              <a:gd name="connsiteX162" fmla="*/ 5099658 w 12192000"/>
              <a:gd name="connsiteY162" fmla="*/ 1753538 h 3005983"/>
              <a:gd name="connsiteX163" fmla="*/ 5088508 w 12192000"/>
              <a:gd name="connsiteY163" fmla="*/ 1745106 h 3005983"/>
              <a:gd name="connsiteX164" fmla="*/ 5082205 w 12192000"/>
              <a:gd name="connsiteY164" fmla="*/ 1734262 h 3005983"/>
              <a:gd name="connsiteX165" fmla="*/ 4931750 w 12192000"/>
              <a:gd name="connsiteY165" fmla="*/ 1691385 h 3005983"/>
              <a:gd name="connsiteX166" fmla="*/ 4824030 w 12192000"/>
              <a:gd name="connsiteY166" fmla="*/ 1643040 h 3005983"/>
              <a:gd name="connsiteX167" fmla="*/ 4758423 w 12192000"/>
              <a:gd name="connsiteY167" fmla="*/ 1579191 h 3005983"/>
              <a:gd name="connsiteX168" fmla="*/ 4514045 w 12192000"/>
              <a:gd name="connsiteY168" fmla="*/ 1535848 h 3005983"/>
              <a:gd name="connsiteX169" fmla="*/ 4458973 w 12192000"/>
              <a:gd name="connsiteY169" fmla="*/ 1525122 h 3005983"/>
              <a:gd name="connsiteX170" fmla="*/ 4423105 w 12192000"/>
              <a:gd name="connsiteY170" fmla="*/ 1500018 h 3005983"/>
              <a:gd name="connsiteX171" fmla="*/ 4400073 w 12192000"/>
              <a:gd name="connsiteY171" fmla="*/ 1499739 h 3005983"/>
              <a:gd name="connsiteX172" fmla="*/ 4395961 w 12192000"/>
              <a:gd name="connsiteY172" fmla="*/ 1499863 h 3005983"/>
              <a:gd name="connsiteX173" fmla="*/ 4382523 w 12192000"/>
              <a:gd name="connsiteY173" fmla="*/ 1496619 h 3005983"/>
              <a:gd name="connsiteX174" fmla="*/ 4374971 w 12192000"/>
              <a:gd name="connsiteY174" fmla="*/ 1500377 h 3005983"/>
              <a:gd name="connsiteX175" fmla="*/ 4352051 w 12192000"/>
              <a:gd name="connsiteY175" fmla="*/ 1498843 h 3005983"/>
              <a:gd name="connsiteX176" fmla="*/ 4328364 w 12192000"/>
              <a:gd name="connsiteY176" fmla="*/ 1491566 h 3005983"/>
              <a:gd name="connsiteX177" fmla="*/ 4220142 w 12192000"/>
              <a:gd name="connsiteY177" fmla="*/ 1451803 h 3005983"/>
              <a:gd name="connsiteX178" fmla="*/ 4152921 w 12192000"/>
              <a:gd name="connsiteY178" fmla="*/ 1430969 h 3005983"/>
              <a:gd name="connsiteX179" fmla="*/ 4123498 w 12192000"/>
              <a:gd name="connsiteY179" fmla="*/ 1427696 h 3005983"/>
              <a:gd name="connsiteX180" fmla="*/ 4085026 w 12192000"/>
              <a:gd name="connsiteY180" fmla="*/ 1420005 h 3005983"/>
              <a:gd name="connsiteX181" fmla="*/ 4014120 w 12192000"/>
              <a:gd name="connsiteY181" fmla="*/ 1410025 h 3005983"/>
              <a:gd name="connsiteX182" fmla="*/ 3924085 w 12192000"/>
              <a:gd name="connsiteY182" fmla="*/ 1390368 h 3005983"/>
              <a:gd name="connsiteX183" fmla="*/ 3875102 w 12192000"/>
              <a:gd name="connsiteY183" fmla="*/ 1356231 h 3005983"/>
              <a:gd name="connsiteX184" fmla="*/ 3866735 w 12192000"/>
              <a:gd name="connsiteY184" fmla="*/ 1358044 h 3005983"/>
              <a:gd name="connsiteX185" fmla="*/ 3824835 w 12192000"/>
              <a:gd name="connsiteY185" fmla="*/ 1344150 h 3005983"/>
              <a:gd name="connsiteX186" fmla="*/ 3698316 w 12192000"/>
              <a:gd name="connsiteY186" fmla="*/ 1271660 h 3005983"/>
              <a:gd name="connsiteX187" fmla="*/ 3615875 w 12192000"/>
              <a:gd name="connsiteY187" fmla="*/ 1245166 h 3005983"/>
              <a:gd name="connsiteX188" fmla="*/ 3583351 w 12192000"/>
              <a:gd name="connsiteY188" fmla="*/ 1239605 h 3005983"/>
              <a:gd name="connsiteX189" fmla="*/ 3529058 w 12192000"/>
              <a:gd name="connsiteY189" fmla="*/ 1230047 h 3005983"/>
              <a:gd name="connsiteX190" fmla="*/ 3438822 w 12192000"/>
              <a:gd name="connsiteY190" fmla="*/ 1205661 h 3005983"/>
              <a:gd name="connsiteX191" fmla="*/ 3390292 w 12192000"/>
              <a:gd name="connsiteY191" fmla="*/ 1197075 h 3005983"/>
              <a:gd name="connsiteX192" fmla="*/ 3315537 w 12192000"/>
              <a:gd name="connsiteY192" fmla="*/ 1185391 h 3005983"/>
              <a:gd name="connsiteX193" fmla="*/ 3305896 w 12192000"/>
              <a:gd name="connsiteY193" fmla="*/ 1180025 h 3005983"/>
              <a:gd name="connsiteX194" fmla="*/ 3260055 w 12192000"/>
              <a:gd name="connsiteY194" fmla="*/ 1189560 h 3005983"/>
              <a:gd name="connsiteX195" fmla="*/ 3136098 w 12192000"/>
              <a:gd name="connsiteY195" fmla="*/ 1171708 h 3005983"/>
              <a:gd name="connsiteX196" fmla="*/ 3113533 w 12192000"/>
              <a:gd name="connsiteY196" fmla="*/ 1171758 h 3005983"/>
              <a:gd name="connsiteX197" fmla="*/ 3087934 w 12192000"/>
              <a:gd name="connsiteY197" fmla="*/ 1162189 h 3005983"/>
              <a:gd name="connsiteX198" fmla="*/ 3033101 w 12192000"/>
              <a:gd name="connsiteY198" fmla="*/ 1146004 h 3005983"/>
              <a:gd name="connsiteX199" fmla="*/ 2999082 w 12192000"/>
              <a:gd name="connsiteY199" fmla="*/ 1129337 h 3005983"/>
              <a:gd name="connsiteX200" fmla="*/ 2988144 w 12192000"/>
              <a:gd name="connsiteY200" fmla="*/ 1133783 h 3005983"/>
              <a:gd name="connsiteX201" fmla="*/ 2964880 w 12192000"/>
              <a:gd name="connsiteY201" fmla="*/ 1133160 h 3005983"/>
              <a:gd name="connsiteX202" fmla="*/ 2871083 w 12192000"/>
              <a:gd name="connsiteY202" fmla="*/ 1114281 h 3005983"/>
              <a:gd name="connsiteX203" fmla="*/ 2853547 w 12192000"/>
              <a:gd name="connsiteY203" fmla="*/ 1113282 h 3005983"/>
              <a:gd name="connsiteX204" fmla="*/ 2834998 w 12192000"/>
              <a:gd name="connsiteY204" fmla="*/ 1105032 h 3005983"/>
              <a:gd name="connsiteX205" fmla="*/ 2832012 w 12192000"/>
              <a:gd name="connsiteY205" fmla="*/ 1103667 h 3005983"/>
              <a:gd name="connsiteX206" fmla="*/ 2831450 w 12192000"/>
              <a:gd name="connsiteY206" fmla="*/ 1103681 h 3005983"/>
              <a:gd name="connsiteX207" fmla="*/ 2830158 w 12192000"/>
              <a:gd name="connsiteY207" fmla="*/ 1102819 h 3005983"/>
              <a:gd name="connsiteX208" fmla="*/ 2817969 w 12192000"/>
              <a:gd name="connsiteY208" fmla="*/ 1097243 h 3005983"/>
              <a:gd name="connsiteX209" fmla="*/ 2812278 w 12192000"/>
              <a:gd name="connsiteY209" fmla="*/ 1097008 h 3005983"/>
              <a:gd name="connsiteX210" fmla="*/ 2735949 w 12192000"/>
              <a:gd name="connsiteY210" fmla="*/ 1069536 h 3005983"/>
              <a:gd name="connsiteX211" fmla="*/ 2700542 w 12192000"/>
              <a:gd name="connsiteY211" fmla="*/ 1056907 h 3005983"/>
              <a:gd name="connsiteX212" fmla="*/ 2690071 w 12192000"/>
              <a:gd name="connsiteY212" fmla="*/ 1056397 h 3005983"/>
              <a:gd name="connsiteX213" fmla="*/ 2655269 w 12192000"/>
              <a:gd name="connsiteY213" fmla="*/ 1042078 h 3005983"/>
              <a:gd name="connsiteX214" fmla="*/ 2637172 w 12192000"/>
              <a:gd name="connsiteY214" fmla="*/ 1039382 h 3005983"/>
              <a:gd name="connsiteX215" fmla="*/ 2544676 w 12192000"/>
              <a:gd name="connsiteY215" fmla="*/ 1019916 h 3005983"/>
              <a:gd name="connsiteX216" fmla="*/ 2521406 w 12192000"/>
              <a:gd name="connsiteY216" fmla="*/ 1022036 h 3005983"/>
              <a:gd name="connsiteX217" fmla="*/ 2462038 w 12192000"/>
              <a:gd name="connsiteY217" fmla="*/ 992687 h 3005983"/>
              <a:gd name="connsiteX218" fmla="*/ 2448962 w 12192000"/>
              <a:gd name="connsiteY218" fmla="*/ 988555 h 3005983"/>
              <a:gd name="connsiteX219" fmla="*/ 2444223 w 12192000"/>
              <a:gd name="connsiteY219" fmla="*/ 985580 h 3005983"/>
              <a:gd name="connsiteX220" fmla="*/ 2428175 w 12192000"/>
              <a:gd name="connsiteY220" fmla="*/ 997242 h 3005983"/>
              <a:gd name="connsiteX221" fmla="*/ 2398519 w 12192000"/>
              <a:gd name="connsiteY221" fmla="*/ 1001482 h 3005983"/>
              <a:gd name="connsiteX222" fmla="*/ 2385271 w 12192000"/>
              <a:gd name="connsiteY222" fmla="*/ 993786 h 3005983"/>
              <a:gd name="connsiteX223" fmla="*/ 2298174 w 12192000"/>
              <a:gd name="connsiteY223" fmla="*/ 956527 h 3005983"/>
              <a:gd name="connsiteX224" fmla="*/ 2271014 w 12192000"/>
              <a:gd name="connsiteY224" fmla="*/ 945440 h 3005983"/>
              <a:gd name="connsiteX225" fmla="*/ 2214838 w 12192000"/>
              <a:gd name="connsiteY225" fmla="*/ 924396 h 3005983"/>
              <a:gd name="connsiteX226" fmla="*/ 2038407 w 12192000"/>
              <a:gd name="connsiteY226" fmla="*/ 916628 h 3005983"/>
              <a:gd name="connsiteX227" fmla="*/ 1958268 w 12192000"/>
              <a:gd name="connsiteY227" fmla="*/ 931677 h 3005983"/>
              <a:gd name="connsiteX228" fmla="*/ 1740316 w 12192000"/>
              <a:gd name="connsiteY228" fmla="*/ 931710 h 3005983"/>
              <a:gd name="connsiteX229" fmla="*/ 1454477 w 12192000"/>
              <a:gd name="connsiteY229" fmla="*/ 973878 h 3005983"/>
              <a:gd name="connsiteX230" fmla="*/ 1385984 w 12192000"/>
              <a:gd name="connsiteY230" fmla="*/ 958621 h 3005983"/>
              <a:gd name="connsiteX231" fmla="*/ 1355604 w 12192000"/>
              <a:gd name="connsiteY231" fmla="*/ 960893 h 3005983"/>
              <a:gd name="connsiteX232" fmla="*/ 1305323 w 12192000"/>
              <a:gd name="connsiteY232" fmla="*/ 967511 h 3005983"/>
              <a:gd name="connsiteX233" fmla="*/ 1125607 w 12192000"/>
              <a:gd name="connsiteY233" fmla="*/ 968467 h 3005983"/>
              <a:gd name="connsiteX234" fmla="*/ 1016562 w 12192000"/>
              <a:gd name="connsiteY234" fmla="*/ 975260 h 3005983"/>
              <a:gd name="connsiteX235" fmla="*/ 818620 w 12192000"/>
              <a:gd name="connsiteY235" fmla="*/ 987723 h 3005983"/>
              <a:gd name="connsiteX236" fmla="*/ 611870 w 12192000"/>
              <a:gd name="connsiteY236" fmla="*/ 1002547 h 3005983"/>
              <a:gd name="connsiteX237" fmla="*/ 520325 w 12192000"/>
              <a:gd name="connsiteY237" fmla="*/ 1010590 h 3005983"/>
              <a:gd name="connsiteX238" fmla="*/ 386188 w 12192000"/>
              <a:gd name="connsiteY238" fmla="*/ 1040956 h 3005983"/>
              <a:gd name="connsiteX239" fmla="*/ 272629 w 12192000"/>
              <a:gd name="connsiteY239" fmla="*/ 1010300 h 3005983"/>
              <a:gd name="connsiteX240" fmla="*/ 113450 w 12192000"/>
              <a:gd name="connsiteY240" fmla="*/ 1038933 h 3005983"/>
              <a:gd name="connsiteX241" fmla="*/ 4256 w 12192000"/>
              <a:gd name="connsiteY241" fmla="*/ 1060111 h 3005983"/>
              <a:gd name="connsiteX242" fmla="*/ 0 w 12192000"/>
              <a:gd name="connsiteY242" fmla="*/ 1059714 h 3005983"/>
              <a:gd name="connsiteX243" fmla="*/ 0 w 12192000"/>
              <a:gd name="connsiteY243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603621 w 12192000"/>
              <a:gd name="connsiteY13" fmla="*/ 2810965 h 3005983"/>
              <a:gd name="connsiteX14" fmla="*/ 11590100 w 12192000"/>
              <a:gd name="connsiteY14" fmla="*/ 2808130 h 3005983"/>
              <a:gd name="connsiteX15" fmla="*/ 11566270 w 12192000"/>
              <a:gd name="connsiteY15" fmla="*/ 2794050 h 3005983"/>
              <a:gd name="connsiteX16" fmla="*/ 11543180 w 12192000"/>
              <a:gd name="connsiteY16" fmla="*/ 2794523 h 3005983"/>
              <a:gd name="connsiteX17" fmla="*/ 11527456 w 12192000"/>
              <a:gd name="connsiteY17" fmla="*/ 2784758 h 3005983"/>
              <a:gd name="connsiteX18" fmla="*/ 11410019 w 12192000"/>
              <a:gd name="connsiteY18" fmla="*/ 2778739 h 3005983"/>
              <a:gd name="connsiteX19" fmla="*/ 11391662 w 12192000"/>
              <a:gd name="connsiteY19" fmla="*/ 2777813 h 3005983"/>
              <a:gd name="connsiteX20" fmla="*/ 11381950 w 12192000"/>
              <a:gd name="connsiteY20" fmla="*/ 2771457 h 3005983"/>
              <a:gd name="connsiteX21" fmla="*/ 11355280 w 12192000"/>
              <a:gd name="connsiteY21" fmla="*/ 2766974 h 3005983"/>
              <a:gd name="connsiteX22" fmla="*/ 11346286 w 12192000"/>
              <a:gd name="connsiteY22" fmla="*/ 2771221 h 3005983"/>
              <a:gd name="connsiteX23" fmla="*/ 11344784 w 12192000"/>
              <a:gd name="connsiteY23" fmla="*/ 2767480 h 3005983"/>
              <a:gd name="connsiteX24" fmla="*/ 11307999 w 12192000"/>
              <a:gd name="connsiteY24" fmla="*/ 2758374 h 3005983"/>
              <a:gd name="connsiteX25" fmla="*/ 11228674 w 12192000"/>
              <a:gd name="connsiteY25" fmla="*/ 2738503 h 3005983"/>
              <a:gd name="connsiteX26" fmla="*/ 11208775 w 12192000"/>
              <a:gd name="connsiteY26" fmla="*/ 2733735 h 3005983"/>
              <a:gd name="connsiteX27" fmla="*/ 11191329 w 12192000"/>
              <a:gd name="connsiteY27" fmla="*/ 2735896 h 3005983"/>
              <a:gd name="connsiteX28" fmla="*/ 11095293 w 12192000"/>
              <a:gd name="connsiteY28" fmla="*/ 2734181 h 3005983"/>
              <a:gd name="connsiteX29" fmla="*/ 11072290 w 12192000"/>
              <a:gd name="connsiteY29" fmla="*/ 2737734 h 3005983"/>
              <a:gd name="connsiteX30" fmla="*/ 10980239 w 12192000"/>
              <a:gd name="connsiteY30" fmla="*/ 2729000 h 3005983"/>
              <a:gd name="connsiteX31" fmla="*/ 10980167 w 12192000"/>
              <a:gd name="connsiteY31" fmla="*/ 2728972 h 3005983"/>
              <a:gd name="connsiteX32" fmla="*/ 10943501 w 12192000"/>
              <a:gd name="connsiteY32" fmla="*/ 2723352 h 3005983"/>
              <a:gd name="connsiteX33" fmla="*/ 10740825 w 12192000"/>
              <a:gd name="connsiteY33" fmla="*/ 2642544 h 3005983"/>
              <a:gd name="connsiteX34" fmla="*/ 10621021 w 12192000"/>
              <a:gd name="connsiteY34" fmla="*/ 2583972 h 3005983"/>
              <a:gd name="connsiteX35" fmla="*/ 10501779 w 12192000"/>
              <a:gd name="connsiteY35" fmla="*/ 2548735 h 3005983"/>
              <a:gd name="connsiteX36" fmla="*/ 10403355 w 12192000"/>
              <a:gd name="connsiteY36" fmla="*/ 2512953 h 3005983"/>
              <a:gd name="connsiteX37" fmla="*/ 10337449 w 12192000"/>
              <a:gd name="connsiteY37" fmla="*/ 2488172 h 3005983"/>
              <a:gd name="connsiteX38" fmla="*/ 10324327 w 12192000"/>
              <a:gd name="connsiteY38" fmla="*/ 2478939 h 3005983"/>
              <a:gd name="connsiteX39" fmla="*/ 10321929 w 12192000"/>
              <a:gd name="connsiteY39" fmla="*/ 2478993 h 3005983"/>
              <a:gd name="connsiteX40" fmla="*/ 10290461 w 12192000"/>
              <a:gd name="connsiteY40" fmla="*/ 2462144 h 3005983"/>
              <a:gd name="connsiteX41" fmla="*/ 10268970 w 12192000"/>
              <a:gd name="connsiteY41" fmla="*/ 2448931 h 3005983"/>
              <a:gd name="connsiteX42" fmla="*/ 10263699 w 12192000"/>
              <a:gd name="connsiteY42" fmla="*/ 2448340 h 3005983"/>
              <a:gd name="connsiteX43" fmla="*/ 10228272 w 12192000"/>
              <a:gd name="connsiteY43" fmla="*/ 2431997 h 3005983"/>
              <a:gd name="connsiteX44" fmla="*/ 10215997 w 12192000"/>
              <a:gd name="connsiteY44" fmla="*/ 2431103 h 3005983"/>
              <a:gd name="connsiteX45" fmla="*/ 10193885 w 12192000"/>
              <a:gd name="connsiteY45" fmla="*/ 2427360 h 3005983"/>
              <a:gd name="connsiteX46" fmla="*/ 10135557 w 12192000"/>
              <a:gd name="connsiteY46" fmla="*/ 2429769 h 3005983"/>
              <a:gd name="connsiteX47" fmla="*/ 10092108 w 12192000"/>
              <a:gd name="connsiteY47" fmla="*/ 2409075 h 3005983"/>
              <a:gd name="connsiteX48" fmla="*/ 10091815 w 12192000"/>
              <a:gd name="connsiteY48" fmla="*/ 2409211 h 3005983"/>
              <a:gd name="connsiteX49" fmla="*/ 10083558 w 12192000"/>
              <a:gd name="connsiteY49" fmla="*/ 2406369 h 3005983"/>
              <a:gd name="connsiteX50" fmla="*/ 10078319 w 12192000"/>
              <a:gd name="connsiteY50" fmla="*/ 2403481 h 3005983"/>
              <a:gd name="connsiteX51" fmla="*/ 10063647 w 12192000"/>
              <a:gd name="connsiteY51" fmla="*/ 2397528 h 3005983"/>
              <a:gd name="connsiteX52" fmla="*/ 10057660 w 12192000"/>
              <a:gd name="connsiteY52" fmla="*/ 2396793 h 3005983"/>
              <a:gd name="connsiteX53" fmla="*/ 10003124 w 12192000"/>
              <a:gd name="connsiteY53" fmla="*/ 2406692 h 3005983"/>
              <a:gd name="connsiteX54" fmla="*/ 9898644 w 12192000"/>
              <a:gd name="connsiteY54" fmla="*/ 2393136 h 3005983"/>
              <a:gd name="connsiteX55" fmla="*/ 9794969 w 12192000"/>
              <a:gd name="connsiteY55" fmla="*/ 2376665 h 3005983"/>
              <a:gd name="connsiteX56" fmla="*/ 9690708 w 12192000"/>
              <a:gd name="connsiteY56" fmla="*/ 2362478 h 3005983"/>
              <a:gd name="connsiteX57" fmla="*/ 9656590 w 12192000"/>
              <a:gd name="connsiteY57" fmla="*/ 2365107 h 3005983"/>
              <a:gd name="connsiteX58" fmla="*/ 9651013 w 12192000"/>
              <a:gd name="connsiteY58" fmla="*/ 2365379 h 3005983"/>
              <a:gd name="connsiteX59" fmla="*/ 9629535 w 12192000"/>
              <a:gd name="connsiteY59" fmla="*/ 2359562 h 3005983"/>
              <a:gd name="connsiteX60" fmla="*/ 9621002 w 12192000"/>
              <a:gd name="connsiteY60" fmla="*/ 2358015 h 3005983"/>
              <a:gd name="connsiteX61" fmla="*/ 9620811 w 12192000"/>
              <a:gd name="connsiteY61" fmla="*/ 2358209 h 3005983"/>
              <a:gd name="connsiteX62" fmla="*/ 9612783 w 12192000"/>
              <a:gd name="connsiteY62" fmla="*/ 2356304 h 3005983"/>
              <a:gd name="connsiteX63" fmla="*/ 9573299 w 12192000"/>
              <a:gd name="connsiteY63" fmla="*/ 2344048 h 3005983"/>
              <a:gd name="connsiteX64" fmla="*/ 9523299 w 12192000"/>
              <a:gd name="connsiteY64" fmla="*/ 2356751 h 3005983"/>
              <a:gd name="connsiteX65" fmla="*/ 9502217 w 12192000"/>
              <a:gd name="connsiteY65" fmla="*/ 2356672 h 3005983"/>
              <a:gd name="connsiteX66" fmla="*/ 9491052 w 12192000"/>
              <a:gd name="connsiteY66" fmla="*/ 2357876 h 3005983"/>
              <a:gd name="connsiteX67" fmla="*/ 9490420 w 12192000"/>
              <a:gd name="connsiteY67" fmla="*/ 2358754 h 3005983"/>
              <a:gd name="connsiteX68" fmla="*/ 9422814 w 12192000"/>
              <a:gd name="connsiteY68" fmla="*/ 2337048 h 3005983"/>
              <a:gd name="connsiteX69" fmla="*/ 9387555 w 12192000"/>
              <a:gd name="connsiteY69" fmla="*/ 2324836 h 3005983"/>
              <a:gd name="connsiteX70" fmla="*/ 9385480 w 12192000"/>
              <a:gd name="connsiteY70" fmla="*/ 2325313 h 3005983"/>
              <a:gd name="connsiteX71" fmla="*/ 9369766 w 12192000"/>
              <a:gd name="connsiteY71" fmla="*/ 2317902 h 3005983"/>
              <a:gd name="connsiteX72" fmla="*/ 9356267 w 12192000"/>
              <a:gd name="connsiteY72" fmla="*/ 2307218 h 3005983"/>
              <a:gd name="connsiteX73" fmla="*/ 9240605 w 12192000"/>
              <a:gd name="connsiteY73" fmla="*/ 2292733 h 3005983"/>
              <a:gd name="connsiteX74" fmla="*/ 9083251 w 12192000"/>
              <a:gd name="connsiteY74" fmla="*/ 2245348 h 3005983"/>
              <a:gd name="connsiteX75" fmla="*/ 8956025 w 12192000"/>
              <a:gd name="connsiteY75" fmla="*/ 2219438 h 3005983"/>
              <a:gd name="connsiteX76" fmla="*/ 8791834 w 12192000"/>
              <a:gd name="connsiteY76" fmla="*/ 2194608 h 3005983"/>
              <a:gd name="connsiteX77" fmla="*/ 8677385 w 12192000"/>
              <a:gd name="connsiteY77" fmla="*/ 2172946 h 3005983"/>
              <a:gd name="connsiteX78" fmla="*/ 8628381 w 12192000"/>
              <a:gd name="connsiteY78" fmla="*/ 2151256 h 3005983"/>
              <a:gd name="connsiteX79" fmla="*/ 8608955 w 12192000"/>
              <a:gd name="connsiteY79" fmla="*/ 2154253 h 3005983"/>
              <a:gd name="connsiteX80" fmla="*/ 8605623 w 12192000"/>
              <a:gd name="connsiteY80" fmla="*/ 2154974 h 3005983"/>
              <a:gd name="connsiteX81" fmla="*/ 8591946 w 12192000"/>
              <a:gd name="connsiteY81" fmla="*/ 2153429 h 3005983"/>
              <a:gd name="connsiteX82" fmla="*/ 8588503 w 12192000"/>
              <a:gd name="connsiteY82" fmla="*/ 2158528 h 3005983"/>
              <a:gd name="connsiteX83" fmla="*/ 8542929 w 12192000"/>
              <a:gd name="connsiteY83" fmla="*/ 2155780 h 3005983"/>
              <a:gd name="connsiteX84" fmla="*/ 8422422 w 12192000"/>
              <a:gd name="connsiteY84" fmla="*/ 2128783 h 3005983"/>
              <a:gd name="connsiteX85" fmla="*/ 8350509 w 12192000"/>
              <a:gd name="connsiteY85" fmla="*/ 2116143 h 3005983"/>
              <a:gd name="connsiteX86" fmla="*/ 8323483 w 12192000"/>
              <a:gd name="connsiteY86" fmla="*/ 2116856 h 3005983"/>
              <a:gd name="connsiteX87" fmla="*/ 8285541 w 12192000"/>
              <a:gd name="connsiteY87" fmla="*/ 2114142 h 3005983"/>
              <a:gd name="connsiteX88" fmla="*/ 8156321 w 12192000"/>
              <a:gd name="connsiteY88" fmla="*/ 2105622 h 3005983"/>
              <a:gd name="connsiteX89" fmla="*/ 8115022 w 12192000"/>
              <a:gd name="connsiteY89" fmla="*/ 2097331 h 3005983"/>
              <a:gd name="connsiteX90" fmla="*/ 8109128 w 12192000"/>
              <a:gd name="connsiteY90" fmla="*/ 2095725 h 3005983"/>
              <a:gd name="connsiteX91" fmla="*/ 8061947 w 12192000"/>
              <a:gd name="connsiteY91" fmla="*/ 2076044 h 3005983"/>
              <a:gd name="connsiteX92" fmla="*/ 8056343 w 12192000"/>
              <a:gd name="connsiteY92" fmla="*/ 2079176 h 3005983"/>
              <a:gd name="connsiteX93" fmla="*/ 8039888 w 12192000"/>
              <a:gd name="connsiteY93" fmla="*/ 2079889 h 3005983"/>
              <a:gd name="connsiteX94" fmla="*/ 8027893 w 12192000"/>
              <a:gd name="connsiteY94" fmla="*/ 2071837 h 3005983"/>
              <a:gd name="connsiteX95" fmla="*/ 7968202 w 12192000"/>
              <a:gd name="connsiteY95" fmla="*/ 2048643 h 3005983"/>
              <a:gd name="connsiteX96" fmla="*/ 7879707 w 12192000"/>
              <a:gd name="connsiteY96" fmla="*/ 2019539 h 3005983"/>
              <a:gd name="connsiteX97" fmla="*/ 7867283 w 12192000"/>
              <a:gd name="connsiteY97" fmla="*/ 2011237 h 3005983"/>
              <a:gd name="connsiteX98" fmla="*/ 7843997 w 12192000"/>
              <a:gd name="connsiteY98" fmla="*/ 2004002 h 3005983"/>
              <a:gd name="connsiteX99" fmla="*/ 7819810 w 12192000"/>
              <a:gd name="connsiteY99" fmla="*/ 2003978 h 3005983"/>
              <a:gd name="connsiteX100" fmla="*/ 7766905 w 12192000"/>
              <a:gd name="connsiteY100" fmla="*/ 1994240 h 3005983"/>
              <a:gd name="connsiteX101" fmla="*/ 7748811 w 12192000"/>
              <a:gd name="connsiteY101" fmla="*/ 2001647 h 3005983"/>
              <a:gd name="connsiteX102" fmla="*/ 7745757 w 12192000"/>
              <a:gd name="connsiteY102" fmla="*/ 2003120 h 3005983"/>
              <a:gd name="connsiteX103" fmla="*/ 7732110 w 12192000"/>
              <a:gd name="connsiteY103" fmla="*/ 2004783 h 3005983"/>
              <a:gd name="connsiteX104" fmla="*/ 7730039 w 12192000"/>
              <a:gd name="connsiteY104" fmla="*/ 2010536 h 3005983"/>
              <a:gd name="connsiteX105" fmla="*/ 7685159 w 12192000"/>
              <a:gd name="connsiteY105" fmla="*/ 2018415 h 3005983"/>
              <a:gd name="connsiteX106" fmla="*/ 7561596 w 12192000"/>
              <a:gd name="connsiteY106" fmla="*/ 2020063 h 3005983"/>
              <a:gd name="connsiteX107" fmla="*/ 7488722 w 12192000"/>
              <a:gd name="connsiteY107" fmla="*/ 2024418 h 3005983"/>
              <a:gd name="connsiteX108" fmla="*/ 7462688 w 12192000"/>
              <a:gd name="connsiteY108" fmla="*/ 2031366 h 3005983"/>
              <a:gd name="connsiteX109" fmla="*/ 7425222 w 12192000"/>
              <a:gd name="connsiteY109" fmla="*/ 2037510 h 3005983"/>
              <a:gd name="connsiteX110" fmla="*/ 7360376 w 12192000"/>
              <a:gd name="connsiteY110" fmla="*/ 2052454 h 3005983"/>
              <a:gd name="connsiteX111" fmla="*/ 7297796 w 12192000"/>
              <a:gd name="connsiteY111" fmla="*/ 2059134 h 3005983"/>
              <a:gd name="connsiteX112" fmla="*/ 7255684 w 12192000"/>
              <a:gd name="connsiteY112" fmla="*/ 2060633 h 3005983"/>
              <a:gd name="connsiteX113" fmla="*/ 7249573 w 12192000"/>
              <a:gd name="connsiteY113" fmla="*/ 2060435 h 3005983"/>
              <a:gd name="connsiteX114" fmla="*/ 7198933 w 12192000"/>
              <a:gd name="connsiteY114" fmla="*/ 2052227 h 3005983"/>
              <a:gd name="connsiteX115" fmla="*/ 7194276 w 12192000"/>
              <a:gd name="connsiteY115" fmla="*/ 2056568 h 3005983"/>
              <a:gd name="connsiteX116" fmla="*/ 7178495 w 12192000"/>
              <a:gd name="connsiteY116" fmla="*/ 2061069 h 3005983"/>
              <a:gd name="connsiteX117" fmla="*/ 7164866 w 12192000"/>
              <a:gd name="connsiteY117" fmla="*/ 2056021 h 3005983"/>
              <a:gd name="connsiteX118" fmla="*/ 7101221 w 12192000"/>
              <a:gd name="connsiteY118" fmla="*/ 2047289 h 3005983"/>
              <a:gd name="connsiteX119" fmla="*/ 7008182 w 12192000"/>
              <a:gd name="connsiteY119" fmla="*/ 2039482 h 3005983"/>
              <a:gd name="connsiteX120" fmla="*/ 6994073 w 12192000"/>
              <a:gd name="connsiteY120" fmla="*/ 2034288 h 3005983"/>
              <a:gd name="connsiteX121" fmla="*/ 6902768 w 12192000"/>
              <a:gd name="connsiteY121" fmla="*/ 2021990 h 3005983"/>
              <a:gd name="connsiteX122" fmla="*/ 6854917 w 12192000"/>
              <a:gd name="connsiteY122" fmla="*/ 2020321 h 3005983"/>
              <a:gd name="connsiteX123" fmla="*/ 6849655 w 12192000"/>
              <a:gd name="connsiteY123" fmla="*/ 2025191 h 3005983"/>
              <a:gd name="connsiteX124" fmla="*/ 6835522 w 12192000"/>
              <a:gd name="connsiteY124" fmla="*/ 2024012 h 3005983"/>
              <a:gd name="connsiteX125" fmla="*/ 6707727 w 12192000"/>
              <a:gd name="connsiteY125" fmla="*/ 2006254 h 3005983"/>
              <a:gd name="connsiteX126" fmla="*/ 6561947 w 12192000"/>
              <a:gd name="connsiteY126" fmla="*/ 1975575 h 3005983"/>
              <a:gd name="connsiteX127" fmla="*/ 6464714 w 12192000"/>
              <a:gd name="connsiteY127" fmla="*/ 1978704 h 3005983"/>
              <a:gd name="connsiteX128" fmla="*/ 6242129 w 12192000"/>
              <a:gd name="connsiteY128" fmla="*/ 1915441 h 3005983"/>
              <a:gd name="connsiteX129" fmla="*/ 6080728 w 12192000"/>
              <a:gd name="connsiteY129" fmla="*/ 1895758 h 3005983"/>
              <a:gd name="connsiteX130" fmla="*/ 6069627 w 12192000"/>
              <a:gd name="connsiteY130" fmla="*/ 1885968 h 3005983"/>
              <a:gd name="connsiteX131" fmla="*/ 6055146 w 12192000"/>
              <a:gd name="connsiteY131" fmla="*/ 1879305 h 3005983"/>
              <a:gd name="connsiteX132" fmla="*/ 5953405 w 12192000"/>
              <a:gd name="connsiteY132" fmla="*/ 1849929 h 3005983"/>
              <a:gd name="connsiteX133" fmla="*/ 5940151 w 12192000"/>
              <a:gd name="connsiteY133" fmla="*/ 1852123 h 3005983"/>
              <a:gd name="connsiteX134" fmla="*/ 5917647 w 12192000"/>
              <a:gd name="connsiteY134" fmla="*/ 1852476 h 3005983"/>
              <a:gd name="connsiteX135" fmla="*/ 5860259 w 12192000"/>
              <a:gd name="connsiteY135" fmla="*/ 1865444 h 3005983"/>
              <a:gd name="connsiteX136" fmla="*/ 5821880 w 12192000"/>
              <a:gd name="connsiteY136" fmla="*/ 1854695 h 3005983"/>
              <a:gd name="connsiteX137" fmla="*/ 5813898 w 12192000"/>
              <a:gd name="connsiteY137" fmla="*/ 1853063 h 3005983"/>
              <a:gd name="connsiteX138" fmla="*/ 5813633 w 12192000"/>
              <a:gd name="connsiteY138" fmla="*/ 1853249 h 3005983"/>
              <a:gd name="connsiteX139" fmla="*/ 5804995 w 12192000"/>
              <a:gd name="connsiteY139" fmla="*/ 1851966 h 3005983"/>
              <a:gd name="connsiteX140" fmla="*/ 5799340 w 12192000"/>
              <a:gd name="connsiteY140" fmla="*/ 1850088 h 3005983"/>
              <a:gd name="connsiteX141" fmla="*/ 5783850 w 12192000"/>
              <a:gd name="connsiteY141" fmla="*/ 1846922 h 3005983"/>
              <a:gd name="connsiteX142" fmla="*/ 5777803 w 12192000"/>
              <a:gd name="connsiteY142" fmla="*/ 1847290 h 3005983"/>
              <a:gd name="connsiteX143" fmla="*/ 5774372 w 12192000"/>
              <a:gd name="connsiteY143" fmla="*/ 1849538 h 3005983"/>
              <a:gd name="connsiteX144" fmla="*/ 5740527 w 12192000"/>
              <a:gd name="connsiteY144" fmla="*/ 1850453 h 3005983"/>
              <a:gd name="connsiteX145" fmla="*/ 5671437 w 12192000"/>
              <a:gd name="connsiteY145" fmla="*/ 1845438 h 3005983"/>
              <a:gd name="connsiteX146" fmla="*/ 5633526 w 12192000"/>
              <a:gd name="connsiteY146" fmla="*/ 1839191 h 3005983"/>
              <a:gd name="connsiteX147" fmla="*/ 5527860 w 12192000"/>
              <a:gd name="connsiteY147" fmla="*/ 1825767 h 3005983"/>
              <a:gd name="connsiteX148" fmla="*/ 5420429 w 12192000"/>
              <a:gd name="connsiteY148" fmla="*/ 1815102 h 3005983"/>
              <a:gd name="connsiteX149" fmla="*/ 5339073 w 12192000"/>
              <a:gd name="connsiteY149" fmla="*/ 1819639 h 3005983"/>
              <a:gd name="connsiteX150" fmla="*/ 5334373 w 12192000"/>
              <a:gd name="connsiteY150" fmla="*/ 1817028 h 3005983"/>
              <a:gd name="connsiteX151" fmla="*/ 5326433 w 12192000"/>
              <a:gd name="connsiteY151" fmla="*/ 1814516 h 3005983"/>
              <a:gd name="connsiteX152" fmla="*/ 5326080 w 12192000"/>
              <a:gd name="connsiteY152" fmla="*/ 1814651 h 3005983"/>
              <a:gd name="connsiteX153" fmla="*/ 5318954 w 12192000"/>
              <a:gd name="connsiteY153" fmla="*/ 1811914 h 3005983"/>
              <a:gd name="connsiteX154" fmla="*/ 5286087 w 12192000"/>
              <a:gd name="connsiteY154" fmla="*/ 1796038 h 3005983"/>
              <a:gd name="connsiteX155" fmla="*/ 5223002 w 12192000"/>
              <a:gd name="connsiteY155" fmla="*/ 1799482 h 3005983"/>
              <a:gd name="connsiteX156" fmla="*/ 5200540 w 12192000"/>
              <a:gd name="connsiteY156" fmla="*/ 1796400 h 3005983"/>
              <a:gd name="connsiteX157" fmla="*/ 5154928 w 12192000"/>
              <a:gd name="connsiteY157" fmla="*/ 1781130 h 3005983"/>
              <a:gd name="connsiteX158" fmla="*/ 5149478 w 12192000"/>
              <a:gd name="connsiteY158" fmla="*/ 1780679 h 3005983"/>
              <a:gd name="connsiteX159" fmla="*/ 5130626 w 12192000"/>
              <a:gd name="connsiteY159" fmla="*/ 1768669 h 3005983"/>
              <a:gd name="connsiteX160" fmla="*/ 5102239 w 12192000"/>
              <a:gd name="connsiteY160" fmla="*/ 1753436 h 3005983"/>
              <a:gd name="connsiteX161" fmla="*/ 5099658 w 12192000"/>
              <a:gd name="connsiteY161" fmla="*/ 1753538 h 3005983"/>
              <a:gd name="connsiteX162" fmla="*/ 5088508 w 12192000"/>
              <a:gd name="connsiteY162" fmla="*/ 1745106 h 3005983"/>
              <a:gd name="connsiteX163" fmla="*/ 5082205 w 12192000"/>
              <a:gd name="connsiteY163" fmla="*/ 1734262 h 3005983"/>
              <a:gd name="connsiteX164" fmla="*/ 4931750 w 12192000"/>
              <a:gd name="connsiteY164" fmla="*/ 1691385 h 3005983"/>
              <a:gd name="connsiteX165" fmla="*/ 4824030 w 12192000"/>
              <a:gd name="connsiteY165" fmla="*/ 1643040 h 3005983"/>
              <a:gd name="connsiteX166" fmla="*/ 4758423 w 12192000"/>
              <a:gd name="connsiteY166" fmla="*/ 1579191 h 3005983"/>
              <a:gd name="connsiteX167" fmla="*/ 4514045 w 12192000"/>
              <a:gd name="connsiteY167" fmla="*/ 1535848 h 3005983"/>
              <a:gd name="connsiteX168" fmla="*/ 4458973 w 12192000"/>
              <a:gd name="connsiteY168" fmla="*/ 1525122 h 3005983"/>
              <a:gd name="connsiteX169" fmla="*/ 4423105 w 12192000"/>
              <a:gd name="connsiteY169" fmla="*/ 1500018 h 3005983"/>
              <a:gd name="connsiteX170" fmla="*/ 4400073 w 12192000"/>
              <a:gd name="connsiteY170" fmla="*/ 1499739 h 3005983"/>
              <a:gd name="connsiteX171" fmla="*/ 4395961 w 12192000"/>
              <a:gd name="connsiteY171" fmla="*/ 1499863 h 3005983"/>
              <a:gd name="connsiteX172" fmla="*/ 4382523 w 12192000"/>
              <a:gd name="connsiteY172" fmla="*/ 1496619 h 3005983"/>
              <a:gd name="connsiteX173" fmla="*/ 4374971 w 12192000"/>
              <a:gd name="connsiteY173" fmla="*/ 1500377 h 3005983"/>
              <a:gd name="connsiteX174" fmla="*/ 4352051 w 12192000"/>
              <a:gd name="connsiteY174" fmla="*/ 1498843 h 3005983"/>
              <a:gd name="connsiteX175" fmla="*/ 4328364 w 12192000"/>
              <a:gd name="connsiteY175" fmla="*/ 1491566 h 3005983"/>
              <a:gd name="connsiteX176" fmla="*/ 4220142 w 12192000"/>
              <a:gd name="connsiteY176" fmla="*/ 1451803 h 3005983"/>
              <a:gd name="connsiteX177" fmla="*/ 4152921 w 12192000"/>
              <a:gd name="connsiteY177" fmla="*/ 1430969 h 3005983"/>
              <a:gd name="connsiteX178" fmla="*/ 4123498 w 12192000"/>
              <a:gd name="connsiteY178" fmla="*/ 1427696 h 3005983"/>
              <a:gd name="connsiteX179" fmla="*/ 4085026 w 12192000"/>
              <a:gd name="connsiteY179" fmla="*/ 1420005 h 3005983"/>
              <a:gd name="connsiteX180" fmla="*/ 4014120 w 12192000"/>
              <a:gd name="connsiteY180" fmla="*/ 1410025 h 3005983"/>
              <a:gd name="connsiteX181" fmla="*/ 3924085 w 12192000"/>
              <a:gd name="connsiteY181" fmla="*/ 1390368 h 3005983"/>
              <a:gd name="connsiteX182" fmla="*/ 3875102 w 12192000"/>
              <a:gd name="connsiteY182" fmla="*/ 1356231 h 3005983"/>
              <a:gd name="connsiteX183" fmla="*/ 3866735 w 12192000"/>
              <a:gd name="connsiteY183" fmla="*/ 1358044 h 3005983"/>
              <a:gd name="connsiteX184" fmla="*/ 3824835 w 12192000"/>
              <a:gd name="connsiteY184" fmla="*/ 1344150 h 3005983"/>
              <a:gd name="connsiteX185" fmla="*/ 3698316 w 12192000"/>
              <a:gd name="connsiteY185" fmla="*/ 1271660 h 3005983"/>
              <a:gd name="connsiteX186" fmla="*/ 3615875 w 12192000"/>
              <a:gd name="connsiteY186" fmla="*/ 1245166 h 3005983"/>
              <a:gd name="connsiteX187" fmla="*/ 3583351 w 12192000"/>
              <a:gd name="connsiteY187" fmla="*/ 1239605 h 3005983"/>
              <a:gd name="connsiteX188" fmla="*/ 3529058 w 12192000"/>
              <a:gd name="connsiteY188" fmla="*/ 1230047 h 3005983"/>
              <a:gd name="connsiteX189" fmla="*/ 3438822 w 12192000"/>
              <a:gd name="connsiteY189" fmla="*/ 1205661 h 3005983"/>
              <a:gd name="connsiteX190" fmla="*/ 3390292 w 12192000"/>
              <a:gd name="connsiteY190" fmla="*/ 1197075 h 3005983"/>
              <a:gd name="connsiteX191" fmla="*/ 3315537 w 12192000"/>
              <a:gd name="connsiteY191" fmla="*/ 1185391 h 3005983"/>
              <a:gd name="connsiteX192" fmla="*/ 3305896 w 12192000"/>
              <a:gd name="connsiteY192" fmla="*/ 1180025 h 3005983"/>
              <a:gd name="connsiteX193" fmla="*/ 3260055 w 12192000"/>
              <a:gd name="connsiteY193" fmla="*/ 1189560 h 3005983"/>
              <a:gd name="connsiteX194" fmla="*/ 3136098 w 12192000"/>
              <a:gd name="connsiteY194" fmla="*/ 1171708 h 3005983"/>
              <a:gd name="connsiteX195" fmla="*/ 3113533 w 12192000"/>
              <a:gd name="connsiteY195" fmla="*/ 1171758 h 3005983"/>
              <a:gd name="connsiteX196" fmla="*/ 3087934 w 12192000"/>
              <a:gd name="connsiteY196" fmla="*/ 1162189 h 3005983"/>
              <a:gd name="connsiteX197" fmla="*/ 3033101 w 12192000"/>
              <a:gd name="connsiteY197" fmla="*/ 1146004 h 3005983"/>
              <a:gd name="connsiteX198" fmla="*/ 2999082 w 12192000"/>
              <a:gd name="connsiteY198" fmla="*/ 1129337 h 3005983"/>
              <a:gd name="connsiteX199" fmla="*/ 2988144 w 12192000"/>
              <a:gd name="connsiteY199" fmla="*/ 1133783 h 3005983"/>
              <a:gd name="connsiteX200" fmla="*/ 2964880 w 12192000"/>
              <a:gd name="connsiteY200" fmla="*/ 1133160 h 3005983"/>
              <a:gd name="connsiteX201" fmla="*/ 2871083 w 12192000"/>
              <a:gd name="connsiteY201" fmla="*/ 1114281 h 3005983"/>
              <a:gd name="connsiteX202" fmla="*/ 2853547 w 12192000"/>
              <a:gd name="connsiteY202" fmla="*/ 1113282 h 3005983"/>
              <a:gd name="connsiteX203" fmla="*/ 2834998 w 12192000"/>
              <a:gd name="connsiteY203" fmla="*/ 1105032 h 3005983"/>
              <a:gd name="connsiteX204" fmla="*/ 2832012 w 12192000"/>
              <a:gd name="connsiteY204" fmla="*/ 1103667 h 3005983"/>
              <a:gd name="connsiteX205" fmla="*/ 2831450 w 12192000"/>
              <a:gd name="connsiteY205" fmla="*/ 1103681 h 3005983"/>
              <a:gd name="connsiteX206" fmla="*/ 2830158 w 12192000"/>
              <a:gd name="connsiteY206" fmla="*/ 1102819 h 3005983"/>
              <a:gd name="connsiteX207" fmla="*/ 2817969 w 12192000"/>
              <a:gd name="connsiteY207" fmla="*/ 1097243 h 3005983"/>
              <a:gd name="connsiteX208" fmla="*/ 2812278 w 12192000"/>
              <a:gd name="connsiteY208" fmla="*/ 1097008 h 3005983"/>
              <a:gd name="connsiteX209" fmla="*/ 2735949 w 12192000"/>
              <a:gd name="connsiteY209" fmla="*/ 1069536 h 3005983"/>
              <a:gd name="connsiteX210" fmla="*/ 2700542 w 12192000"/>
              <a:gd name="connsiteY210" fmla="*/ 1056907 h 3005983"/>
              <a:gd name="connsiteX211" fmla="*/ 2690071 w 12192000"/>
              <a:gd name="connsiteY211" fmla="*/ 1056397 h 3005983"/>
              <a:gd name="connsiteX212" fmla="*/ 2655269 w 12192000"/>
              <a:gd name="connsiteY212" fmla="*/ 1042078 h 3005983"/>
              <a:gd name="connsiteX213" fmla="*/ 2637172 w 12192000"/>
              <a:gd name="connsiteY213" fmla="*/ 1039382 h 3005983"/>
              <a:gd name="connsiteX214" fmla="*/ 2544676 w 12192000"/>
              <a:gd name="connsiteY214" fmla="*/ 1019916 h 3005983"/>
              <a:gd name="connsiteX215" fmla="*/ 2521406 w 12192000"/>
              <a:gd name="connsiteY215" fmla="*/ 1022036 h 3005983"/>
              <a:gd name="connsiteX216" fmla="*/ 2462038 w 12192000"/>
              <a:gd name="connsiteY216" fmla="*/ 992687 h 3005983"/>
              <a:gd name="connsiteX217" fmla="*/ 2448962 w 12192000"/>
              <a:gd name="connsiteY217" fmla="*/ 988555 h 3005983"/>
              <a:gd name="connsiteX218" fmla="*/ 2444223 w 12192000"/>
              <a:gd name="connsiteY218" fmla="*/ 985580 h 3005983"/>
              <a:gd name="connsiteX219" fmla="*/ 2428175 w 12192000"/>
              <a:gd name="connsiteY219" fmla="*/ 997242 h 3005983"/>
              <a:gd name="connsiteX220" fmla="*/ 2398519 w 12192000"/>
              <a:gd name="connsiteY220" fmla="*/ 1001482 h 3005983"/>
              <a:gd name="connsiteX221" fmla="*/ 2385271 w 12192000"/>
              <a:gd name="connsiteY221" fmla="*/ 993786 h 3005983"/>
              <a:gd name="connsiteX222" fmla="*/ 2298174 w 12192000"/>
              <a:gd name="connsiteY222" fmla="*/ 956527 h 3005983"/>
              <a:gd name="connsiteX223" fmla="*/ 2271014 w 12192000"/>
              <a:gd name="connsiteY223" fmla="*/ 945440 h 3005983"/>
              <a:gd name="connsiteX224" fmla="*/ 2214838 w 12192000"/>
              <a:gd name="connsiteY224" fmla="*/ 924396 h 3005983"/>
              <a:gd name="connsiteX225" fmla="*/ 2038407 w 12192000"/>
              <a:gd name="connsiteY225" fmla="*/ 916628 h 3005983"/>
              <a:gd name="connsiteX226" fmla="*/ 1958268 w 12192000"/>
              <a:gd name="connsiteY226" fmla="*/ 931677 h 3005983"/>
              <a:gd name="connsiteX227" fmla="*/ 1740316 w 12192000"/>
              <a:gd name="connsiteY227" fmla="*/ 931710 h 3005983"/>
              <a:gd name="connsiteX228" fmla="*/ 1454477 w 12192000"/>
              <a:gd name="connsiteY228" fmla="*/ 973878 h 3005983"/>
              <a:gd name="connsiteX229" fmla="*/ 1385984 w 12192000"/>
              <a:gd name="connsiteY229" fmla="*/ 958621 h 3005983"/>
              <a:gd name="connsiteX230" fmla="*/ 1355604 w 12192000"/>
              <a:gd name="connsiteY230" fmla="*/ 960893 h 3005983"/>
              <a:gd name="connsiteX231" fmla="*/ 1305323 w 12192000"/>
              <a:gd name="connsiteY231" fmla="*/ 967511 h 3005983"/>
              <a:gd name="connsiteX232" fmla="*/ 1125607 w 12192000"/>
              <a:gd name="connsiteY232" fmla="*/ 968467 h 3005983"/>
              <a:gd name="connsiteX233" fmla="*/ 1016562 w 12192000"/>
              <a:gd name="connsiteY233" fmla="*/ 975260 h 3005983"/>
              <a:gd name="connsiteX234" fmla="*/ 818620 w 12192000"/>
              <a:gd name="connsiteY234" fmla="*/ 987723 h 3005983"/>
              <a:gd name="connsiteX235" fmla="*/ 611870 w 12192000"/>
              <a:gd name="connsiteY235" fmla="*/ 1002547 h 3005983"/>
              <a:gd name="connsiteX236" fmla="*/ 520325 w 12192000"/>
              <a:gd name="connsiteY236" fmla="*/ 1010590 h 3005983"/>
              <a:gd name="connsiteX237" fmla="*/ 386188 w 12192000"/>
              <a:gd name="connsiteY237" fmla="*/ 1040956 h 3005983"/>
              <a:gd name="connsiteX238" fmla="*/ 272629 w 12192000"/>
              <a:gd name="connsiteY238" fmla="*/ 1010300 h 3005983"/>
              <a:gd name="connsiteX239" fmla="*/ 113450 w 12192000"/>
              <a:gd name="connsiteY239" fmla="*/ 1038933 h 3005983"/>
              <a:gd name="connsiteX240" fmla="*/ 4256 w 12192000"/>
              <a:gd name="connsiteY240" fmla="*/ 1060111 h 3005983"/>
              <a:gd name="connsiteX241" fmla="*/ 0 w 12192000"/>
              <a:gd name="connsiteY241" fmla="*/ 1059714 h 3005983"/>
              <a:gd name="connsiteX242" fmla="*/ 0 w 12192000"/>
              <a:gd name="connsiteY242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603621 w 12192000"/>
              <a:gd name="connsiteY13" fmla="*/ 2810965 h 3005983"/>
              <a:gd name="connsiteX14" fmla="*/ 11566270 w 12192000"/>
              <a:gd name="connsiteY14" fmla="*/ 2794050 h 3005983"/>
              <a:gd name="connsiteX15" fmla="*/ 11543180 w 12192000"/>
              <a:gd name="connsiteY15" fmla="*/ 2794523 h 3005983"/>
              <a:gd name="connsiteX16" fmla="*/ 11527456 w 12192000"/>
              <a:gd name="connsiteY16" fmla="*/ 2784758 h 3005983"/>
              <a:gd name="connsiteX17" fmla="*/ 11410019 w 12192000"/>
              <a:gd name="connsiteY17" fmla="*/ 2778739 h 3005983"/>
              <a:gd name="connsiteX18" fmla="*/ 11391662 w 12192000"/>
              <a:gd name="connsiteY18" fmla="*/ 2777813 h 3005983"/>
              <a:gd name="connsiteX19" fmla="*/ 11381950 w 12192000"/>
              <a:gd name="connsiteY19" fmla="*/ 2771457 h 3005983"/>
              <a:gd name="connsiteX20" fmla="*/ 11355280 w 12192000"/>
              <a:gd name="connsiteY20" fmla="*/ 2766974 h 3005983"/>
              <a:gd name="connsiteX21" fmla="*/ 11346286 w 12192000"/>
              <a:gd name="connsiteY21" fmla="*/ 2771221 h 3005983"/>
              <a:gd name="connsiteX22" fmla="*/ 11344784 w 12192000"/>
              <a:gd name="connsiteY22" fmla="*/ 2767480 h 3005983"/>
              <a:gd name="connsiteX23" fmla="*/ 11307999 w 12192000"/>
              <a:gd name="connsiteY23" fmla="*/ 2758374 h 3005983"/>
              <a:gd name="connsiteX24" fmla="*/ 11228674 w 12192000"/>
              <a:gd name="connsiteY24" fmla="*/ 2738503 h 3005983"/>
              <a:gd name="connsiteX25" fmla="*/ 11208775 w 12192000"/>
              <a:gd name="connsiteY25" fmla="*/ 2733735 h 3005983"/>
              <a:gd name="connsiteX26" fmla="*/ 11191329 w 12192000"/>
              <a:gd name="connsiteY26" fmla="*/ 2735896 h 3005983"/>
              <a:gd name="connsiteX27" fmla="*/ 11095293 w 12192000"/>
              <a:gd name="connsiteY27" fmla="*/ 2734181 h 3005983"/>
              <a:gd name="connsiteX28" fmla="*/ 11072290 w 12192000"/>
              <a:gd name="connsiteY28" fmla="*/ 2737734 h 3005983"/>
              <a:gd name="connsiteX29" fmla="*/ 10980239 w 12192000"/>
              <a:gd name="connsiteY29" fmla="*/ 2729000 h 3005983"/>
              <a:gd name="connsiteX30" fmla="*/ 10980167 w 12192000"/>
              <a:gd name="connsiteY30" fmla="*/ 2728972 h 3005983"/>
              <a:gd name="connsiteX31" fmla="*/ 10943501 w 12192000"/>
              <a:gd name="connsiteY31" fmla="*/ 2723352 h 3005983"/>
              <a:gd name="connsiteX32" fmla="*/ 10740825 w 12192000"/>
              <a:gd name="connsiteY32" fmla="*/ 2642544 h 3005983"/>
              <a:gd name="connsiteX33" fmla="*/ 10621021 w 12192000"/>
              <a:gd name="connsiteY33" fmla="*/ 2583972 h 3005983"/>
              <a:gd name="connsiteX34" fmla="*/ 10501779 w 12192000"/>
              <a:gd name="connsiteY34" fmla="*/ 2548735 h 3005983"/>
              <a:gd name="connsiteX35" fmla="*/ 10403355 w 12192000"/>
              <a:gd name="connsiteY35" fmla="*/ 2512953 h 3005983"/>
              <a:gd name="connsiteX36" fmla="*/ 10337449 w 12192000"/>
              <a:gd name="connsiteY36" fmla="*/ 2488172 h 3005983"/>
              <a:gd name="connsiteX37" fmla="*/ 10324327 w 12192000"/>
              <a:gd name="connsiteY37" fmla="*/ 2478939 h 3005983"/>
              <a:gd name="connsiteX38" fmla="*/ 10321929 w 12192000"/>
              <a:gd name="connsiteY38" fmla="*/ 2478993 h 3005983"/>
              <a:gd name="connsiteX39" fmla="*/ 10290461 w 12192000"/>
              <a:gd name="connsiteY39" fmla="*/ 2462144 h 3005983"/>
              <a:gd name="connsiteX40" fmla="*/ 10268970 w 12192000"/>
              <a:gd name="connsiteY40" fmla="*/ 2448931 h 3005983"/>
              <a:gd name="connsiteX41" fmla="*/ 10263699 w 12192000"/>
              <a:gd name="connsiteY41" fmla="*/ 2448340 h 3005983"/>
              <a:gd name="connsiteX42" fmla="*/ 10228272 w 12192000"/>
              <a:gd name="connsiteY42" fmla="*/ 2431997 h 3005983"/>
              <a:gd name="connsiteX43" fmla="*/ 10215997 w 12192000"/>
              <a:gd name="connsiteY43" fmla="*/ 2431103 h 3005983"/>
              <a:gd name="connsiteX44" fmla="*/ 10193885 w 12192000"/>
              <a:gd name="connsiteY44" fmla="*/ 2427360 h 3005983"/>
              <a:gd name="connsiteX45" fmla="*/ 10135557 w 12192000"/>
              <a:gd name="connsiteY45" fmla="*/ 2429769 h 3005983"/>
              <a:gd name="connsiteX46" fmla="*/ 10092108 w 12192000"/>
              <a:gd name="connsiteY46" fmla="*/ 2409075 h 3005983"/>
              <a:gd name="connsiteX47" fmla="*/ 10091815 w 12192000"/>
              <a:gd name="connsiteY47" fmla="*/ 2409211 h 3005983"/>
              <a:gd name="connsiteX48" fmla="*/ 10083558 w 12192000"/>
              <a:gd name="connsiteY48" fmla="*/ 2406369 h 3005983"/>
              <a:gd name="connsiteX49" fmla="*/ 10078319 w 12192000"/>
              <a:gd name="connsiteY49" fmla="*/ 2403481 h 3005983"/>
              <a:gd name="connsiteX50" fmla="*/ 10063647 w 12192000"/>
              <a:gd name="connsiteY50" fmla="*/ 2397528 h 3005983"/>
              <a:gd name="connsiteX51" fmla="*/ 10057660 w 12192000"/>
              <a:gd name="connsiteY51" fmla="*/ 2396793 h 3005983"/>
              <a:gd name="connsiteX52" fmla="*/ 10003124 w 12192000"/>
              <a:gd name="connsiteY52" fmla="*/ 2406692 h 3005983"/>
              <a:gd name="connsiteX53" fmla="*/ 9898644 w 12192000"/>
              <a:gd name="connsiteY53" fmla="*/ 2393136 h 3005983"/>
              <a:gd name="connsiteX54" fmla="*/ 9794969 w 12192000"/>
              <a:gd name="connsiteY54" fmla="*/ 2376665 h 3005983"/>
              <a:gd name="connsiteX55" fmla="*/ 9690708 w 12192000"/>
              <a:gd name="connsiteY55" fmla="*/ 2362478 h 3005983"/>
              <a:gd name="connsiteX56" fmla="*/ 9656590 w 12192000"/>
              <a:gd name="connsiteY56" fmla="*/ 2365107 h 3005983"/>
              <a:gd name="connsiteX57" fmla="*/ 9651013 w 12192000"/>
              <a:gd name="connsiteY57" fmla="*/ 2365379 h 3005983"/>
              <a:gd name="connsiteX58" fmla="*/ 9629535 w 12192000"/>
              <a:gd name="connsiteY58" fmla="*/ 2359562 h 3005983"/>
              <a:gd name="connsiteX59" fmla="*/ 9621002 w 12192000"/>
              <a:gd name="connsiteY59" fmla="*/ 2358015 h 3005983"/>
              <a:gd name="connsiteX60" fmla="*/ 9620811 w 12192000"/>
              <a:gd name="connsiteY60" fmla="*/ 2358209 h 3005983"/>
              <a:gd name="connsiteX61" fmla="*/ 9612783 w 12192000"/>
              <a:gd name="connsiteY61" fmla="*/ 2356304 h 3005983"/>
              <a:gd name="connsiteX62" fmla="*/ 9573299 w 12192000"/>
              <a:gd name="connsiteY62" fmla="*/ 2344048 h 3005983"/>
              <a:gd name="connsiteX63" fmla="*/ 9523299 w 12192000"/>
              <a:gd name="connsiteY63" fmla="*/ 2356751 h 3005983"/>
              <a:gd name="connsiteX64" fmla="*/ 9502217 w 12192000"/>
              <a:gd name="connsiteY64" fmla="*/ 2356672 h 3005983"/>
              <a:gd name="connsiteX65" fmla="*/ 9491052 w 12192000"/>
              <a:gd name="connsiteY65" fmla="*/ 2357876 h 3005983"/>
              <a:gd name="connsiteX66" fmla="*/ 9490420 w 12192000"/>
              <a:gd name="connsiteY66" fmla="*/ 2358754 h 3005983"/>
              <a:gd name="connsiteX67" fmla="*/ 9422814 w 12192000"/>
              <a:gd name="connsiteY67" fmla="*/ 2337048 h 3005983"/>
              <a:gd name="connsiteX68" fmla="*/ 9387555 w 12192000"/>
              <a:gd name="connsiteY68" fmla="*/ 2324836 h 3005983"/>
              <a:gd name="connsiteX69" fmla="*/ 9385480 w 12192000"/>
              <a:gd name="connsiteY69" fmla="*/ 2325313 h 3005983"/>
              <a:gd name="connsiteX70" fmla="*/ 9369766 w 12192000"/>
              <a:gd name="connsiteY70" fmla="*/ 2317902 h 3005983"/>
              <a:gd name="connsiteX71" fmla="*/ 9356267 w 12192000"/>
              <a:gd name="connsiteY71" fmla="*/ 2307218 h 3005983"/>
              <a:gd name="connsiteX72" fmla="*/ 9240605 w 12192000"/>
              <a:gd name="connsiteY72" fmla="*/ 2292733 h 3005983"/>
              <a:gd name="connsiteX73" fmla="*/ 9083251 w 12192000"/>
              <a:gd name="connsiteY73" fmla="*/ 2245348 h 3005983"/>
              <a:gd name="connsiteX74" fmla="*/ 8956025 w 12192000"/>
              <a:gd name="connsiteY74" fmla="*/ 2219438 h 3005983"/>
              <a:gd name="connsiteX75" fmla="*/ 8791834 w 12192000"/>
              <a:gd name="connsiteY75" fmla="*/ 2194608 h 3005983"/>
              <a:gd name="connsiteX76" fmla="*/ 8677385 w 12192000"/>
              <a:gd name="connsiteY76" fmla="*/ 2172946 h 3005983"/>
              <a:gd name="connsiteX77" fmla="*/ 8628381 w 12192000"/>
              <a:gd name="connsiteY77" fmla="*/ 2151256 h 3005983"/>
              <a:gd name="connsiteX78" fmla="*/ 8608955 w 12192000"/>
              <a:gd name="connsiteY78" fmla="*/ 2154253 h 3005983"/>
              <a:gd name="connsiteX79" fmla="*/ 8605623 w 12192000"/>
              <a:gd name="connsiteY79" fmla="*/ 2154974 h 3005983"/>
              <a:gd name="connsiteX80" fmla="*/ 8591946 w 12192000"/>
              <a:gd name="connsiteY80" fmla="*/ 2153429 h 3005983"/>
              <a:gd name="connsiteX81" fmla="*/ 8588503 w 12192000"/>
              <a:gd name="connsiteY81" fmla="*/ 2158528 h 3005983"/>
              <a:gd name="connsiteX82" fmla="*/ 8542929 w 12192000"/>
              <a:gd name="connsiteY82" fmla="*/ 2155780 h 3005983"/>
              <a:gd name="connsiteX83" fmla="*/ 8422422 w 12192000"/>
              <a:gd name="connsiteY83" fmla="*/ 2128783 h 3005983"/>
              <a:gd name="connsiteX84" fmla="*/ 8350509 w 12192000"/>
              <a:gd name="connsiteY84" fmla="*/ 2116143 h 3005983"/>
              <a:gd name="connsiteX85" fmla="*/ 8323483 w 12192000"/>
              <a:gd name="connsiteY85" fmla="*/ 2116856 h 3005983"/>
              <a:gd name="connsiteX86" fmla="*/ 8285541 w 12192000"/>
              <a:gd name="connsiteY86" fmla="*/ 2114142 h 3005983"/>
              <a:gd name="connsiteX87" fmla="*/ 8156321 w 12192000"/>
              <a:gd name="connsiteY87" fmla="*/ 2105622 h 3005983"/>
              <a:gd name="connsiteX88" fmla="*/ 8115022 w 12192000"/>
              <a:gd name="connsiteY88" fmla="*/ 2097331 h 3005983"/>
              <a:gd name="connsiteX89" fmla="*/ 8109128 w 12192000"/>
              <a:gd name="connsiteY89" fmla="*/ 2095725 h 3005983"/>
              <a:gd name="connsiteX90" fmla="*/ 8061947 w 12192000"/>
              <a:gd name="connsiteY90" fmla="*/ 2076044 h 3005983"/>
              <a:gd name="connsiteX91" fmla="*/ 8056343 w 12192000"/>
              <a:gd name="connsiteY91" fmla="*/ 2079176 h 3005983"/>
              <a:gd name="connsiteX92" fmla="*/ 8039888 w 12192000"/>
              <a:gd name="connsiteY92" fmla="*/ 2079889 h 3005983"/>
              <a:gd name="connsiteX93" fmla="*/ 8027893 w 12192000"/>
              <a:gd name="connsiteY93" fmla="*/ 2071837 h 3005983"/>
              <a:gd name="connsiteX94" fmla="*/ 7968202 w 12192000"/>
              <a:gd name="connsiteY94" fmla="*/ 2048643 h 3005983"/>
              <a:gd name="connsiteX95" fmla="*/ 7879707 w 12192000"/>
              <a:gd name="connsiteY95" fmla="*/ 2019539 h 3005983"/>
              <a:gd name="connsiteX96" fmla="*/ 7867283 w 12192000"/>
              <a:gd name="connsiteY96" fmla="*/ 2011237 h 3005983"/>
              <a:gd name="connsiteX97" fmla="*/ 7843997 w 12192000"/>
              <a:gd name="connsiteY97" fmla="*/ 2004002 h 3005983"/>
              <a:gd name="connsiteX98" fmla="*/ 7819810 w 12192000"/>
              <a:gd name="connsiteY98" fmla="*/ 2003978 h 3005983"/>
              <a:gd name="connsiteX99" fmla="*/ 7766905 w 12192000"/>
              <a:gd name="connsiteY99" fmla="*/ 1994240 h 3005983"/>
              <a:gd name="connsiteX100" fmla="*/ 7748811 w 12192000"/>
              <a:gd name="connsiteY100" fmla="*/ 2001647 h 3005983"/>
              <a:gd name="connsiteX101" fmla="*/ 7745757 w 12192000"/>
              <a:gd name="connsiteY101" fmla="*/ 2003120 h 3005983"/>
              <a:gd name="connsiteX102" fmla="*/ 7732110 w 12192000"/>
              <a:gd name="connsiteY102" fmla="*/ 2004783 h 3005983"/>
              <a:gd name="connsiteX103" fmla="*/ 7730039 w 12192000"/>
              <a:gd name="connsiteY103" fmla="*/ 2010536 h 3005983"/>
              <a:gd name="connsiteX104" fmla="*/ 7685159 w 12192000"/>
              <a:gd name="connsiteY104" fmla="*/ 2018415 h 3005983"/>
              <a:gd name="connsiteX105" fmla="*/ 7561596 w 12192000"/>
              <a:gd name="connsiteY105" fmla="*/ 2020063 h 3005983"/>
              <a:gd name="connsiteX106" fmla="*/ 7488722 w 12192000"/>
              <a:gd name="connsiteY106" fmla="*/ 2024418 h 3005983"/>
              <a:gd name="connsiteX107" fmla="*/ 7462688 w 12192000"/>
              <a:gd name="connsiteY107" fmla="*/ 2031366 h 3005983"/>
              <a:gd name="connsiteX108" fmla="*/ 7425222 w 12192000"/>
              <a:gd name="connsiteY108" fmla="*/ 2037510 h 3005983"/>
              <a:gd name="connsiteX109" fmla="*/ 7360376 w 12192000"/>
              <a:gd name="connsiteY109" fmla="*/ 2052454 h 3005983"/>
              <a:gd name="connsiteX110" fmla="*/ 7297796 w 12192000"/>
              <a:gd name="connsiteY110" fmla="*/ 2059134 h 3005983"/>
              <a:gd name="connsiteX111" fmla="*/ 7255684 w 12192000"/>
              <a:gd name="connsiteY111" fmla="*/ 2060633 h 3005983"/>
              <a:gd name="connsiteX112" fmla="*/ 7249573 w 12192000"/>
              <a:gd name="connsiteY112" fmla="*/ 2060435 h 3005983"/>
              <a:gd name="connsiteX113" fmla="*/ 7198933 w 12192000"/>
              <a:gd name="connsiteY113" fmla="*/ 2052227 h 3005983"/>
              <a:gd name="connsiteX114" fmla="*/ 7194276 w 12192000"/>
              <a:gd name="connsiteY114" fmla="*/ 2056568 h 3005983"/>
              <a:gd name="connsiteX115" fmla="*/ 7178495 w 12192000"/>
              <a:gd name="connsiteY115" fmla="*/ 2061069 h 3005983"/>
              <a:gd name="connsiteX116" fmla="*/ 7164866 w 12192000"/>
              <a:gd name="connsiteY116" fmla="*/ 2056021 h 3005983"/>
              <a:gd name="connsiteX117" fmla="*/ 7101221 w 12192000"/>
              <a:gd name="connsiteY117" fmla="*/ 2047289 h 3005983"/>
              <a:gd name="connsiteX118" fmla="*/ 7008182 w 12192000"/>
              <a:gd name="connsiteY118" fmla="*/ 2039482 h 3005983"/>
              <a:gd name="connsiteX119" fmla="*/ 6994073 w 12192000"/>
              <a:gd name="connsiteY119" fmla="*/ 2034288 h 3005983"/>
              <a:gd name="connsiteX120" fmla="*/ 6902768 w 12192000"/>
              <a:gd name="connsiteY120" fmla="*/ 2021990 h 3005983"/>
              <a:gd name="connsiteX121" fmla="*/ 6854917 w 12192000"/>
              <a:gd name="connsiteY121" fmla="*/ 2020321 h 3005983"/>
              <a:gd name="connsiteX122" fmla="*/ 6849655 w 12192000"/>
              <a:gd name="connsiteY122" fmla="*/ 2025191 h 3005983"/>
              <a:gd name="connsiteX123" fmla="*/ 6835522 w 12192000"/>
              <a:gd name="connsiteY123" fmla="*/ 2024012 h 3005983"/>
              <a:gd name="connsiteX124" fmla="*/ 6707727 w 12192000"/>
              <a:gd name="connsiteY124" fmla="*/ 2006254 h 3005983"/>
              <a:gd name="connsiteX125" fmla="*/ 6561947 w 12192000"/>
              <a:gd name="connsiteY125" fmla="*/ 1975575 h 3005983"/>
              <a:gd name="connsiteX126" fmla="*/ 6464714 w 12192000"/>
              <a:gd name="connsiteY126" fmla="*/ 1978704 h 3005983"/>
              <a:gd name="connsiteX127" fmla="*/ 6242129 w 12192000"/>
              <a:gd name="connsiteY127" fmla="*/ 1915441 h 3005983"/>
              <a:gd name="connsiteX128" fmla="*/ 6080728 w 12192000"/>
              <a:gd name="connsiteY128" fmla="*/ 1895758 h 3005983"/>
              <a:gd name="connsiteX129" fmla="*/ 6069627 w 12192000"/>
              <a:gd name="connsiteY129" fmla="*/ 1885968 h 3005983"/>
              <a:gd name="connsiteX130" fmla="*/ 6055146 w 12192000"/>
              <a:gd name="connsiteY130" fmla="*/ 1879305 h 3005983"/>
              <a:gd name="connsiteX131" fmla="*/ 5953405 w 12192000"/>
              <a:gd name="connsiteY131" fmla="*/ 1849929 h 3005983"/>
              <a:gd name="connsiteX132" fmla="*/ 5940151 w 12192000"/>
              <a:gd name="connsiteY132" fmla="*/ 1852123 h 3005983"/>
              <a:gd name="connsiteX133" fmla="*/ 5917647 w 12192000"/>
              <a:gd name="connsiteY133" fmla="*/ 1852476 h 3005983"/>
              <a:gd name="connsiteX134" fmla="*/ 5860259 w 12192000"/>
              <a:gd name="connsiteY134" fmla="*/ 1865444 h 3005983"/>
              <a:gd name="connsiteX135" fmla="*/ 5821880 w 12192000"/>
              <a:gd name="connsiteY135" fmla="*/ 1854695 h 3005983"/>
              <a:gd name="connsiteX136" fmla="*/ 5813898 w 12192000"/>
              <a:gd name="connsiteY136" fmla="*/ 1853063 h 3005983"/>
              <a:gd name="connsiteX137" fmla="*/ 5813633 w 12192000"/>
              <a:gd name="connsiteY137" fmla="*/ 1853249 h 3005983"/>
              <a:gd name="connsiteX138" fmla="*/ 5804995 w 12192000"/>
              <a:gd name="connsiteY138" fmla="*/ 1851966 h 3005983"/>
              <a:gd name="connsiteX139" fmla="*/ 5799340 w 12192000"/>
              <a:gd name="connsiteY139" fmla="*/ 1850088 h 3005983"/>
              <a:gd name="connsiteX140" fmla="*/ 5783850 w 12192000"/>
              <a:gd name="connsiteY140" fmla="*/ 1846922 h 3005983"/>
              <a:gd name="connsiteX141" fmla="*/ 5777803 w 12192000"/>
              <a:gd name="connsiteY141" fmla="*/ 1847290 h 3005983"/>
              <a:gd name="connsiteX142" fmla="*/ 5774372 w 12192000"/>
              <a:gd name="connsiteY142" fmla="*/ 1849538 h 3005983"/>
              <a:gd name="connsiteX143" fmla="*/ 5740527 w 12192000"/>
              <a:gd name="connsiteY143" fmla="*/ 1850453 h 3005983"/>
              <a:gd name="connsiteX144" fmla="*/ 5671437 w 12192000"/>
              <a:gd name="connsiteY144" fmla="*/ 1845438 h 3005983"/>
              <a:gd name="connsiteX145" fmla="*/ 5633526 w 12192000"/>
              <a:gd name="connsiteY145" fmla="*/ 1839191 h 3005983"/>
              <a:gd name="connsiteX146" fmla="*/ 5527860 w 12192000"/>
              <a:gd name="connsiteY146" fmla="*/ 1825767 h 3005983"/>
              <a:gd name="connsiteX147" fmla="*/ 5420429 w 12192000"/>
              <a:gd name="connsiteY147" fmla="*/ 1815102 h 3005983"/>
              <a:gd name="connsiteX148" fmla="*/ 5339073 w 12192000"/>
              <a:gd name="connsiteY148" fmla="*/ 1819639 h 3005983"/>
              <a:gd name="connsiteX149" fmla="*/ 5334373 w 12192000"/>
              <a:gd name="connsiteY149" fmla="*/ 1817028 h 3005983"/>
              <a:gd name="connsiteX150" fmla="*/ 5326433 w 12192000"/>
              <a:gd name="connsiteY150" fmla="*/ 1814516 h 3005983"/>
              <a:gd name="connsiteX151" fmla="*/ 5326080 w 12192000"/>
              <a:gd name="connsiteY151" fmla="*/ 1814651 h 3005983"/>
              <a:gd name="connsiteX152" fmla="*/ 5318954 w 12192000"/>
              <a:gd name="connsiteY152" fmla="*/ 1811914 h 3005983"/>
              <a:gd name="connsiteX153" fmla="*/ 5286087 w 12192000"/>
              <a:gd name="connsiteY153" fmla="*/ 1796038 h 3005983"/>
              <a:gd name="connsiteX154" fmla="*/ 5223002 w 12192000"/>
              <a:gd name="connsiteY154" fmla="*/ 1799482 h 3005983"/>
              <a:gd name="connsiteX155" fmla="*/ 5200540 w 12192000"/>
              <a:gd name="connsiteY155" fmla="*/ 1796400 h 3005983"/>
              <a:gd name="connsiteX156" fmla="*/ 5154928 w 12192000"/>
              <a:gd name="connsiteY156" fmla="*/ 1781130 h 3005983"/>
              <a:gd name="connsiteX157" fmla="*/ 5149478 w 12192000"/>
              <a:gd name="connsiteY157" fmla="*/ 1780679 h 3005983"/>
              <a:gd name="connsiteX158" fmla="*/ 5130626 w 12192000"/>
              <a:gd name="connsiteY158" fmla="*/ 1768669 h 3005983"/>
              <a:gd name="connsiteX159" fmla="*/ 5102239 w 12192000"/>
              <a:gd name="connsiteY159" fmla="*/ 1753436 h 3005983"/>
              <a:gd name="connsiteX160" fmla="*/ 5099658 w 12192000"/>
              <a:gd name="connsiteY160" fmla="*/ 1753538 h 3005983"/>
              <a:gd name="connsiteX161" fmla="*/ 5088508 w 12192000"/>
              <a:gd name="connsiteY161" fmla="*/ 1745106 h 3005983"/>
              <a:gd name="connsiteX162" fmla="*/ 5082205 w 12192000"/>
              <a:gd name="connsiteY162" fmla="*/ 1734262 h 3005983"/>
              <a:gd name="connsiteX163" fmla="*/ 4931750 w 12192000"/>
              <a:gd name="connsiteY163" fmla="*/ 1691385 h 3005983"/>
              <a:gd name="connsiteX164" fmla="*/ 4824030 w 12192000"/>
              <a:gd name="connsiteY164" fmla="*/ 1643040 h 3005983"/>
              <a:gd name="connsiteX165" fmla="*/ 4758423 w 12192000"/>
              <a:gd name="connsiteY165" fmla="*/ 1579191 h 3005983"/>
              <a:gd name="connsiteX166" fmla="*/ 4514045 w 12192000"/>
              <a:gd name="connsiteY166" fmla="*/ 1535848 h 3005983"/>
              <a:gd name="connsiteX167" fmla="*/ 4458973 w 12192000"/>
              <a:gd name="connsiteY167" fmla="*/ 1525122 h 3005983"/>
              <a:gd name="connsiteX168" fmla="*/ 4423105 w 12192000"/>
              <a:gd name="connsiteY168" fmla="*/ 1500018 h 3005983"/>
              <a:gd name="connsiteX169" fmla="*/ 4400073 w 12192000"/>
              <a:gd name="connsiteY169" fmla="*/ 1499739 h 3005983"/>
              <a:gd name="connsiteX170" fmla="*/ 4395961 w 12192000"/>
              <a:gd name="connsiteY170" fmla="*/ 1499863 h 3005983"/>
              <a:gd name="connsiteX171" fmla="*/ 4382523 w 12192000"/>
              <a:gd name="connsiteY171" fmla="*/ 1496619 h 3005983"/>
              <a:gd name="connsiteX172" fmla="*/ 4374971 w 12192000"/>
              <a:gd name="connsiteY172" fmla="*/ 1500377 h 3005983"/>
              <a:gd name="connsiteX173" fmla="*/ 4352051 w 12192000"/>
              <a:gd name="connsiteY173" fmla="*/ 1498843 h 3005983"/>
              <a:gd name="connsiteX174" fmla="*/ 4328364 w 12192000"/>
              <a:gd name="connsiteY174" fmla="*/ 1491566 h 3005983"/>
              <a:gd name="connsiteX175" fmla="*/ 4220142 w 12192000"/>
              <a:gd name="connsiteY175" fmla="*/ 1451803 h 3005983"/>
              <a:gd name="connsiteX176" fmla="*/ 4152921 w 12192000"/>
              <a:gd name="connsiteY176" fmla="*/ 1430969 h 3005983"/>
              <a:gd name="connsiteX177" fmla="*/ 4123498 w 12192000"/>
              <a:gd name="connsiteY177" fmla="*/ 1427696 h 3005983"/>
              <a:gd name="connsiteX178" fmla="*/ 4085026 w 12192000"/>
              <a:gd name="connsiteY178" fmla="*/ 1420005 h 3005983"/>
              <a:gd name="connsiteX179" fmla="*/ 4014120 w 12192000"/>
              <a:gd name="connsiteY179" fmla="*/ 1410025 h 3005983"/>
              <a:gd name="connsiteX180" fmla="*/ 3924085 w 12192000"/>
              <a:gd name="connsiteY180" fmla="*/ 1390368 h 3005983"/>
              <a:gd name="connsiteX181" fmla="*/ 3875102 w 12192000"/>
              <a:gd name="connsiteY181" fmla="*/ 1356231 h 3005983"/>
              <a:gd name="connsiteX182" fmla="*/ 3866735 w 12192000"/>
              <a:gd name="connsiteY182" fmla="*/ 1358044 h 3005983"/>
              <a:gd name="connsiteX183" fmla="*/ 3824835 w 12192000"/>
              <a:gd name="connsiteY183" fmla="*/ 1344150 h 3005983"/>
              <a:gd name="connsiteX184" fmla="*/ 3698316 w 12192000"/>
              <a:gd name="connsiteY184" fmla="*/ 1271660 h 3005983"/>
              <a:gd name="connsiteX185" fmla="*/ 3615875 w 12192000"/>
              <a:gd name="connsiteY185" fmla="*/ 1245166 h 3005983"/>
              <a:gd name="connsiteX186" fmla="*/ 3583351 w 12192000"/>
              <a:gd name="connsiteY186" fmla="*/ 1239605 h 3005983"/>
              <a:gd name="connsiteX187" fmla="*/ 3529058 w 12192000"/>
              <a:gd name="connsiteY187" fmla="*/ 1230047 h 3005983"/>
              <a:gd name="connsiteX188" fmla="*/ 3438822 w 12192000"/>
              <a:gd name="connsiteY188" fmla="*/ 1205661 h 3005983"/>
              <a:gd name="connsiteX189" fmla="*/ 3390292 w 12192000"/>
              <a:gd name="connsiteY189" fmla="*/ 1197075 h 3005983"/>
              <a:gd name="connsiteX190" fmla="*/ 3315537 w 12192000"/>
              <a:gd name="connsiteY190" fmla="*/ 1185391 h 3005983"/>
              <a:gd name="connsiteX191" fmla="*/ 3305896 w 12192000"/>
              <a:gd name="connsiteY191" fmla="*/ 1180025 h 3005983"/>
              <a:gd name="connsiteX192" fmla="*/ 3260055 w 12192000"/>
              <a:gd name="connsiteY192" fmla="*/ 1189560 h 3005983"/>
              <a:gd name="connsiteX193" fmla="*/ 3136098 w 12192000"/>
              <a:gd name="connsiteY193" fmla="*/ 1171708 h 3005983"/>
              <a:gd name="connsiteX194" fmla="*/ 3113533 w 12192000"/>
              <a:gd name="connsiteY194" fmla="*/ 1171758 h 3005983"/>
              <a:gd name="connsiteX195" fmla="*/ 3087934 w 12192000"/>
              <a:gd name="connsiteY195" fmla="*/ 1162189 h 3005983"/>
              <a:gd name="connsiteX196" fmla="*/ 3033101 w 12192000"/>
              <a:gd name="connsiteY196" fmla="*/ 1146004 h 3005983"/>
              <a:gd name="connsiteX197" fmla="*/ 2999082 w 12192000"/>
              <a:gd name="connsiteY197" fmla="*/ 1129337 h 3005983"/>
              <a:gd name="connsiteX198" fmla="*/ 2988144 w 12192000"/>
              <a:gd name="connsiteY198" fmla="*/ 1133783 h 3005983"/>
              <a:gd name="connsiteX199" fmla="*/ 2964880 w 12192000"/>
              <a:gd name="connsiteY199" fmla="*/ 1133160 h 3005983"/>
              <a:gd name="connsiteX200" fmla="*/ 2871083 w 12192000"/>
              <a:gd name="connsiteY200" fmla="*/ 1114281 h 3005983"/>
              <a:gd name="connsiteX201" fmla="*/ 2853547 w 12192000"/>
              <a:gd name="connsiteY201" fmla="*/ 1113282 h 3005983"/>
              <a:gd name="connsiteX202" fmla="*/ 2834998 w 12192000"/>
              <a:gd name="connsiteY202" fmla="*/ 1105032 h 3005983"/>
              <a:gd name="connsiteX203" fmla="*/ 2832012 w 12192000"/>
              <a:gd name="connsiteY203" fmla="*/ 1103667 h 3005983"/>
              <a:gd name="connsiteX204" fmla="*/ 2831450 w 12192000"/>
              <a:gd name="connsiteY204" fmla="*/ 1103681 h 3005983"/>
              <a:gd name="connsiteX205" fmla="*/ 2830158 w 12192000"/>
              <a:gd name="connsiteY205" fmla="*/ 1102819 h 3005983"/>
              <a:gd name="connsiteX206" fmla="*/ 2817969 w 12192000"/>
              <a:gd name="connsiteY206" fmla="*/ 1097243 h 3005983"/>
              <a:gd name="connsiteX207" fmla="*/ 2812278 w 12192000"/>
              <a:gd name="connsiteY207" fmla="*/ 1097008 h 3005983"/>
              <a:gd name="connsiteX208" fmla="*/ 2735949 w 12192000"/>
              <a:gd name="connsiteY208" fmla="*/ 1069536 h 3005983"/>
              <a:gd name="connsiteX209" fmla="*/ 2700542 w 12192000"/>
              <a:gd name="connsiteY209" fmla="*/ 1056907 h 3005983"/>
              <a:gd name="connsiteX210" fmla="*/ 2690071 w 12192000"/>
              <a:gd name="connsiteY210" fmla="*/ 1056397 h 3005983"/>
              <a:gd name="connsiteX211" fmla="*/ 2655269 w 12192000"/>
              <a:gd name="connsiteY211" fmla="*/ 1042078 h 3005983"/>
              <a:gd name="connsiteX212" fmla="*/ 2637172 w 12192000"/>
              <a:gd name="connsiteY212" fmla="*/ 1039382 h 3005983"/>
              <a:gd name="connsiteX213" fmla="*/ 2544676 w 12192000"/>
              <a:gd name="connsiteY213" fmla="*/ 1019916 h 3005983"/>
              <a:gd name="connsiteX214" fmla="*/ 2521406 w 12192000"/>
              <a:gd name="connsiteY214" fmla="*/ 1022036 h 3005983"/>
              <a:gd name="connsiteX215" fmla="*/ 2462038 w 12192000"/>
              <a:gd name="connsiteY215" fmla="*/ 992687 h 3005983"/>
              <a:gd name="connsiteX216" fmla="*/ 2448962 w 12192000"/>
              <a:gd name="connsiteY216" fmla="*/ 988555 h 3005983"/>
              <a:gd name="connsiteX217" fmla="*/ 2444223 w 12192000"/>
              <a:gd name="connsiteY217" fmla="*/ 985580 h 3005983"/>
              <a:gd name="connsiteX218" fmla="*/ 2428175 w 12192000"/>
              <a:gd name="connsiteY218" fmla="*/ 997242 h 3005983"/>
              <a:gd name="connsiteX219" fmla="*/ 2398519 w 12192000"/>
              <a:gd name="connsiteY219" fmla="*/ 1001482 h 3005983"/>
              <a:gd name="connsiteX220" fmla="*/ 2385271 w 12192000"/>
              <a:gd name="connsiteY220" fmla="*/ 993786 h 3005983"/>
              <a:gd name="connsiteX221" fmla="*/ 2298174 w 12192000"/>
              <a:gd name="connsiteY221" fmla="*/ 956527 h 3005983"/>
              <a:gd name="connsiteX222" fmla="*/ 2271014 w 12192000"/>
              <a:gd name="connsiteY222" fmla="*/ 945440 h 3005983"/>
              <a:gd name="connsiteX223" fmla="*/ 2214838 w 12192000"/>
              <a:gd name="connsiteY223" fmla="*/ 924396 h 3005983"/>
              <a:gd name="connsiteX224" fmla="*/ 2038407 w 12192000"/>
              <a:gd name="connsiteY224" fmla="*/ 916628 h 3005983"/>
              <a:gd name="connsiteX225" fmla="*/ 1958268 w 12192000"/>
              <a:gd name="connsiteY225" fmla="*/ 931677 h 3005983"/>
              <a:gd name="connsiteX226" fmla="*/ 1740316 w 12192000"/>
              <a:gd name="connsiteY226" fmla="*/ 931710 h 3005983"/>
              <a:gd name="connsiteX227" fmla="*/ 1454477 w 12192000"/>
              <a:gd name="connsiteY227" fmla="*/ 973878 h 3005983"/>
              <a:gd name="connsiteX228" fmla="*/ 1385984 w 12192000"/>
              <a:gd name="connsiteY228" fmla="*/ 958621 h 3005983"/>
              <a:gd name="connsiteX229" fmla="*/ 1355604 w 12192000"/>
              <a:gd name="connsiteY229" fmla="*/ 960893 h 3005983"/>
              <a:gd name="connsiteX230" fmla="*/ 1305323 w 12192000"/>
              <a:gd name="connsiteY230" fmla="*/ 967511 h 3005983"/>
              <a:gd name="connsiteX231" fmla="*/ 1125607 w 12192000"/>
              <a:gd name="connsiteY231" fmla="*/ 968467 h 3005983"/>
              <a:gd name="connsiteX232" fmla="*/ 1016562 w 12192000"/>
              <a:gd name="connsiteY232" fmla="*/ 975260 h 3005983"/>
              <a:gd name="connsiteX233" fmla="*/ 818620 w 12192000"/>
              <a:gd name="connsiteY233" fmla="*/ 987723 h 3005983"/>
              <a:gd name="connsiteX234" fmla="*/ 611870 w 12192000"/>
              <a:gd name="connsiteY234" fmla="*/ 1002547 h 3005983"/>
              <a:gd name="connsiteX235" fmla="*/ 520325 w 12192000"/>
              <a:gd name="connsiteY235" fmla="*/ 1010590 h 3005983"/>
              <a:gd name="connsiteX236" fmla="*/ 386188 w 12192000"/>
              <a:gd name="connsiteY236" fmla="*/ 1040956 h 3005983"/>
              <a:gd name="connsiteX237" fmla="*/ 272629 w 12192000"/>
              <a:gd name="connsiteY237" fmla="*/ 1010300 h 3005983"/>
              <a:gd name="connsiteX238" fmla="*/ 113450 w 12192000"/>
              <a:gd name="connsiteY238" fmla="*/ 1038933 h 3005983"/>
              <a:gd name="connsiteX239" fmla="*/ 4256 w 12192000"/>
              <a:gd name="connsiteY239" fmla="*/ 1060111 h 3005983"/>
              <a:gd name="connsiteX240" fmla="*/ 0 w 12192000"/>
              <a:gd name="connsiteY240" fmla="*/ 1059714 h 3005983"/>
              <a:gd name="connsiteX241" fmla="*/ 0 w 12192000"/>
              <a:gd name="connsiteY241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608697 w 12192000"/>
              <a:gd name="connsiteY12" fmla="*/ 2813460 h 3005983"/>
              <a:gd name="connsiteX13" fmla="*/ 11566270 w 12192000"/>
              <a:gd name="connsiteY13" fmla="*/ 2794050 h 3005983"/>
              <a:gd name="connsiteX14" fmla="*/ 11543180 w 12192000"/>
              <a:gd name="connsiteY14" fmla="*/ 2794523 h 3005983"/>
              <a:gd name="connsiteX15" fmla="*/ 11527456 w 12192000"/>
              <a:gd name="connsiteY15" fmla="*/ 2784758 h 3005983"/>
              <a:gd name="connsiteX16" fmla="*/ 11410019 w 12192000"/>
              <a:gd name="connsiteY16" fmla="*/ 2778739 h 3005983"/>
              <a:gd name="connsiteX17" fmla="*/ 11391662 w 12192000"/>
              <a:gd name="connsiteY17" fmla="*/ 2777813 h 3005983"/>
              <a:gd name="connsiteX18" fmla="*/ 11381950 w 12192000"/>
              <a:gd name="connsiteY18" fmla="*/ 2771457 h 3005983"/>
              <a:gd name="connsiteX19" fmla="*/ 11355280 w 12192000"/>
              <a:gd name="connsiteY19" fmla="*/ 2766974 h 3005983"/>
              <a:gd name="connsiteX20" fmla="*/ 11346286 w 12192000"/>
              <a:gd name="connsiteY20" fmla="*/ 2771221 h 3005983"/>
              <a:gd name="connsiteX21" fmla="*/ 11344784 w 12192000"/>
              <a:gd name="connsiteY21" fmla="*/ 2767480 h 3005983"/>
              <a:gd name="connsiteX22" fmla="*/ 11307999 w 12192000"/>
              <a:gd name="connsiteY22" fmla="*/ 2758374 h 3005983"/>
              <a:gd name="connsiteX23" fmla="*/ 11228674 w 12192000"/>
              <a:gd name="connsiteY23" fmla="*/ 2738503 h 3005983"/>
              <a:gd name="connsiteX24" fmla="*/ 11208775 w 12192000"/>
              <a:gd name="connsiteY24" fmla="*/ 2733735 h 3005983"/>
              <a:gd name="connsiteX25" fmla="*/ 11191329 w 12192000"/>
              <a:gd name="connsiteY25" fmla="*/ 2735896 h 3005983"/>
              <a:gd name="connsiteX26" fmla="*/ 11095293 w 12192000"/>
              <a:gd name="connsiteY26" fmla="*/ 2734181 h 3005983"/>
              <a:gd name="connsiteX27" fmla="*/ 11072290 w 12192000"/>
              <a:gd name="connsiteY27" fmla="*/ 2737734 h 3005983"/>
              <a:gd name="connsiteX28" fmla="*/ 10980239 w 12192000"/>
              <a:gd name="connsiteY28" fmla="*/ 2729000 h 3005983"/>
              <a:gd name="connsiteX29" fmla="*/ 10980167 w 12192000"/>
              <a:gd name="connsiteY29" fmla="*/ 2728972 h 3005983"/>
              <a:gd name="connsiteX30" fmla="*/ 10943501 w 12192000"/>
              <a:gd name="connsiteY30" fmla="*/ 2723352 h 3005983"/>
              <a:gd name="connsiteX31" fmla="*/ 10740825 w 12192000"/>
              <a:gd name="connsiteY31" fmla="*/ 2642544 h 3005983"/>
              <a:gd name="connsiteX32" fmla="*/ 10621021 w 12192000"/>
              <a:gd name="connsiteY32" fmla="*/ 2583972 h 3005983"/>
              <a:gd name="connsiteX33" fmla="*/ 10501779 w 12192000"/>
              <a:gd name="connsiteY33" fmla="*/ 2548735 h 3005983"/>
              <a:gd name="connsiteX34" fmla="*/ 10403355 w 12192000"/>
              <a:gd name="connsiteY34" fmla="*/ 2512953 h 3005983"/>
              <a:gd name="connsiteX35" fmla="*/ 10337449 w 12192000"/>
              <a:gd name="connsiteY35" fmla="*/ 2488172 h 3005983"/>
              <a:gd name="connsiteX36" fmla="*/ 10324327 w 12192000"/>
              <a:gd name="connsiteY36" fmla="*/ 2478939 h 3005983"/>
              <a:gd name="connsiteX37" fmla="*/ 10321929 w 12192000"/>
              <a:gd name="connsiteY37" fmla="*/ 2478993 h 3005983"/>
              <a:gd name="connsiteX38" fmla="*/ 10290461 w 12192000"/>
              <a:gd name="connsiteY38" fmla="*/ 2462144 h 3005983"/>
              <a:gd name="connsiteX39" fmla="*/ 10268970 w 12192000"/>
              <a:gd name="connsiteY39" fmla="*/ 2448931 h 3005983"/>
              <a:gd name="connsiteX40" fmla="*/ 10263699 w 12192000"/>
              <a:gd name="connsiteY40" fmla="*/ 2448340 h 3005983"/>
              <a:gd name="connsiteX41" fmla="*/ 10228272 w 12192000"/>
              <a:gd name="connsiteY41" fmla="*/ 2431997 h 3005983"/>
              <a:gd name="connsiteX42" fmla="*/ 10215997 w 12192000"/>
              <a:gd name="connsiteY42" fmla="*/ 2431103 h 3005983"/>
              <a:gd name="connsiteX43" fmla="*/ 10193885 w 12192000"/>
              <a:gd name="connsiteY43" fmla="*/ 2427360 h 3005983"/>
              <a:gd name="connsiteX44" fmla="*/ 10135557 w 12192000"/>
              <a:gd name="connsiteY44" fmla="*/ 2429769 h 3005983"/>
              <a:gd name="connsiteX45" fmla="*/ 10092108 w 12192000"/>
              <a:gd name="connsiteY45" fmla="*/ 2409075 h 3005983"/>
              <a:gd name="connsiteX46" fmla="*/ 10091815 w 12192000"/>
              <a:gd name="connsiteY46" fmla="*/ 2409211 h 3005983"/>
              <a:gd name="connsiteX47" fmla="*/ 10083558 w 12192000"/>
              <a:gd name="connsiteY47" fmla="*/ 2406369 h 3005983"/>
              <a:gd name="connsiteX48" fmla="*/ 10078319 w 12192000"/>
              <a:gd name="connsiteY48" fmla="*/ 2403481 h 3005983"/>
              <a:gd name="connsiteX49" fmla="*/ 10063647 w 12192000"/>
              <a:gd name="connsiteY49" fmla="*/ 2397528 h 3005983"/>
              <a:gd name="connsiteX50" fmla="*/ 10057660 w 12192000"/>
              <a:gd name="connsiteY50" fmla="*/ 2396793 h 3005983"/>
              <a:gd name="connsiteX51" fmla="*/ 10003124 w 12192000"/>
              <a:gd name="connsiteY51" fmla="*/ 2406692 h 3005983"/>
              <a:gd name="connsiteX52" fmla="*/ 9898644 w 12192000"/>
              <a:gd name="connsiteY52" fmla="*/ 2393136 h 3005983"/>
              <a:gd name="connsiteX53" fmla="*/ 9794969 w 12192000"/>
              <a:gd name="connsiteY53" fmla="*/ 2376665 h 3005983"/>
              <a:gd name="connsiteX54" fmla="*/ 9690708 w 12192000"/>
              <a:gd name="connsiteY54" fmla="*/ 2362478 h 3005983"/>
              <a:gd name="connsiteX55" fmla="*/ 9656590 w 12192000"/>
              <a:gd name="connsiteY55" fmla="*/ 2365107 h 3005983"/>
              <a:gd name="connsiteX56" fmla="*/ 9651013 w 12192000"/>
              <a:gd name="connsiteY56" fmla="*/ 2365379 h 3005983"/>
              <a:gd name="connsiteX57" fmla="*/ 9629535 w 12192000"/>
              <a:gd name="connsiteY57" fmla="*/ 2359562 h 3005983"/>
              <a:gd name="connsiteX58" fmla="*/ 9621002 w 12192000"/>
              <a:gd name="connsiteY58" fmla="*/ 2358015 h 3005983"/>
              <a:gd name="connsiteX59" fmla="*/ 9620811 w 12192000"/>
              <a:gd name="connsiteY59" fmla="*/ 2358209 h 3005983"/>
              <a:gd name="connsiteX60" fmla="*/ 9612783 w 12192000"/>
              <a:gd name="connsiteY60" fmla="*/ 2356304 h 3005983"/>
              <a:gd name="connsiteX61" fmla="*/ 9573299 w 12192000"/>
              <a:gd name="connsiteY61" fmla="*/ 2344048 h 3005983"/>
              <a:gd name="connsiteX62" fmla="*/ 9523299 w 12192000"/>
              <a:gd name="connsiteY62" fmla="*/ 2356751 h 3005983"/>
              <a:gd name="connsiteX63" fmla="*/ 9502217 w 12192000"/>
              <a:gd name="connsiteY63" fmla="*/ 2356672 h 3005983"/>
              <a:gd name="connsiteX64" fmla="*/ 9491052 w 12192000"/>
              <a:gd name="connsiteY64" fmla="*/ 2357876 h 3005983"/>
              <a:gd name="connsiteX65" fmla="*/ 9490420 w 12192000"/>
              <a:gd name="connsiteY65" fmla="*/ 2358754 h 3005983"/>
              <a:gd name="connsiteX66" fmla="*/ 9422814 w 12192000"/>
              <a:gd name="connsiteY66" fmla="*/ 2337048 h 3005983"/>
              <a:gd name="connsiteX67" fmla="*/ 9387555 w 12192000"/>
              <a:gd name="connsiteY67" fmla="*/ 2324836 h 3005983"/>
              <a:gd name="connsiteX68" fmla="*/ 9385480 w 12192000"/>
              <a:gd name="connsiteY68" fmla="*/ 2325313 h 3005983"/>
              <a:gd name="connsiteX69" fmla="*/ 9369766 w 12192000"/>
              <a:gd name="connsiteY69" fmla="*/ 2317902 h 3005983"/>
              <a:gd name="connsiteX70" fmla="*/ 9356267 w 12192000"/>
              <a:gd name="connsiteY70" fmla="*/ 2307218 h 3005983"/>
              <a:gd name="connsiteX71" fmla="*/ 9240605 w 12192000"/>
              <a:gd name="connsiteY71" fmla="*/ 2292733 h 3005983"/>
              <a:gd name="connsiteX72" fmla="*/ 9083251 w 12192000"/>
              <a:gd name="connsiteY72" fmla="*/ 2245348 h 3005983"/>
              <a:gd name="connsiteX73" fmla="*/ 8956025 w 12192000"/>
              <a:gd name="connsiteY73" fmla="*/ 2219438 h 3005983"/>
              <a:gd name="connsiteX74" fmla="*/ 8791834 w 12192000"/>
              <a:gd name="connsiteY74" fmla="*/ 2194608 h 3005983"/>
              <a:gd name="connsiteX75" fmla="*/ 8677385 w 12192000"/>
              <a:gd name="connsiteY75" fmla="*/ 2172946 h 3005983"/>
              <a:gd name="connsiteX76" fmla="*/ 8628381 w 12192000"/>
              <a:gd name="connsiteY76" fmla="*/ 2151256 h 3005983"/>
              <a:gd name="connsiteX77" fmla="*/ 8608955 w 12192000"/>
              <a:gd name="connsiteY77" fmla="*/ 2154253 h 3005983"/>
              <a:gd name="connsiteX78" fmla="*/ 8605623 w 12192000"/>
              <a:gd name="connsiteY78" fmla="*/ 2154974 h 3005983"/>
              <a:gd name="connsiteX79" fmla="*/ 8591946 w 12192000"/>
              <a:gd name="connsiteY79" fmla="*/ 2153429 h 3005983"/>
              <a:gd name="connsiteX80" fmla="*/ 8588503 w 12192000"/>
              <a:gd name="connsiteY80" fmla="*/ 2158528 h 3005983"/>
              <a:gd name="connsiteX81" fmla="*/ 8542929 w 12192000"/>
              <a:gd name="connsiteY81" fmla="*/ 2155780 h 3005983"/>
              <a:gd name="connsiteX82" fmla="*/ 8422422 w 12192000"/>
              <a:gd name="connsiteY82" fmla="*/ 2128783 h 3005983"/>
              <a:gd name="connsiteX83" fmla="*/ 8350509 w 12192000"/>
              <a:gd name="connsiteY83" fmla="*/ 2116143 h 3005983"/>
              <a:gd name="connsiteX84" fmla="*/ 8323483 w 12192000"/>
              <a:gd name="connsiteY84" fmla="*/ 2116856 h 3005983"/>
              <a:gd name="connsiteX85" fmla="*/ 8285541 w 12192000"/>
              <a:gd name="connsiteY85" fmla="*/ 2114142 h 3005983"/>
              <a:gd name="connsiteX86" fmla="*/ 8156321 w 12192000"/>
              <a:gd name="connsiteY86" fmla="*/ 2105622 h 3005983"/>
              <a:gd name="connsiteX87" fmla="*/ 8115022 w 12192000"/>
              <a:gd name="connsiteY87" fmla="*/ 2097331 h 3005983"/>
              <a:gd name="connsiteX88" fmla="*/ 8109128 w 12192000"/>
              <a:gd name="connsiteY88" fmla="*/ 2095725 h 3005983"/>
              <a:gd name="connsiteX89" fmla="*/ 8061947 w 12192000"/>
              <a:gd name="connsiteY89" fmla="*/ 2076044 h 3005983"/>
              <a:gd name="connsiteX90" fmla="*/ 8056343 w 12192000"/>
              <a:gd name="connsiteY90" fmla="*/ 2079176 h 3005983"/>
              <a:gd name="connsiteX91" fmla="*/ 8039888 w 12192000"/>
              <a:gd name="connsiteY91" fmla="*/ 2079889 h 3005983"/>
              <a:gd name="connsiteX92" fmla="*/ 8027893 w 12192000"/>
              <a:gd name="connsiteY92" fmla="*/ 2071837 h 3005983"/>
              <a:gd name="connsiteX93" fmla="*/ 7968202 w 12192000"/>
              <a:gd name="connsiteY93" fmla="*/ 2048643 h 3005983"/>
              <a:gd name="connsiteX94" fmla="*/ 7879707 w 12192000"/>
              <a:gd name="connsiteY94" fmla="*/ 2019539 h 3005983"/>
              <a:gd name="connsiteX95" fmla="*/ 7867283 w 12192000"/>
              <a:gd name="connsiteY95" fmla="*/ 2011237 h 3005983"/>
              <a:gd name="connsiteX96" fmla="*/ 7843997 w 12192000"/>
              <a:gd name="connsiteY96" fmla="*/ 2004002 h 3005983"/>
              <a:gd name="connsiteX97" fmla="*/ 7819810 w 12192000"/>
              <a:gd name="connsiteY97" fmla="*/ 2003978 h 3005983"/>
              <a:gd name="connsiteX98" fmla="*/ 7766905 w 12192000"/>
              <a:gd name="connsiteY98" fmla="*/ 1994240 h 3005983"/>
              <a:gd name="connsiteX99" fmla="*/ 7748811 w 12192000"/>
              <a:gd name="connsiteY99" fmla="*/ 2001647 h 3005983"/>
              <a:gd name="connsiteX100" fmla="*/ 7745757 w 12192000"/>
              <a:gd name="connsiteY100" fmla="*/ 2003120 h 3005983"/>
              <a:gd name="connsiteX101" fmla="*/ 7732110 w 12192000"/>
              <a:gd name="connsiteY101" fmla="*/ 2004783 h 3005983"/>
              <a:gd name="connsiteX102" fmla="*/ 7730039 w 12192000"/>
              <a:gd name="connsiteY102" fmla="*/ 2010536 h 3005983"/>
              <a:gd name="connsiteX103" fmla="*/ 7685159 w 12192000"/>
              <a:gd name="connsiteY103" fmla="*/ 2018415 h 3005983"/>
              <a:gd name="connsiteX104" fmla="*/ 7561596 w 12192000"/>
              <a:gd name="connsiteY104" fmla="*/ 2020063 h 3005983"/>
              <a:gd name="connsiteX105" fmla="*/ 7488722 w 12192000"/>
              <a:gd name="connsiteY105" fmla="*/ 2024418 h 3005983"/>
              <a:gd name="connsiteX106" fmla="*/ 7462688 w 12192000"/>
              <a:gd name="connsiteY106" fmla="*/ 2031366 h 3005983"/>
              <a:gd name="connsiteX107" fmla="*/ 7425222 w 12192000"/>
              <a:gd name="connsiteY107" fmla="*/ 2037510 h 3005983"/>
              <a:gd name="connsiteX108" fmla="*/ 7360376 w 12192000"/>
              <a:gd name="connsiteY108" fmla="*/ 2052454 h 3005983"/>
              <a:gd name="connsiteX109" fmla="*/ 7297796 w 12192000"/>
              <a:gd name="connsiteY109" fmla="*/ 2059134 h 3005983"/>
              <a:gd name="connsiteX110" fmla="*/ 7255684 w 12192000"/>
              <a:gd name="connsiteY110" fmla="*/ 2060633 h 3005983"/>
              <a:gd name="connsiteX111" fmla="*/ 7249573 w 12192000"/>
              <a:gd name="connsiteY111" fmla="*/ 2060435 h 3005983"/>
              <a:gd name="connsiteX112" fmla="*/ 7198933 w 12192000"/>
              <a:gd name="connsiteY112" fmla="*/ 2052227 h 3005983"/>
              <a:gd name="connsiteX113" fmla="*/ 7194276 w 12192000"/>
              <a:gd name="connsiteY113" fmla="*/ 2056568 h 3005983"/>
              <a:gd name="connsiteX114" fmla="*/ 7178495 w 12192000"/>
              <a:gd name="connsiteY114" fmla="*/ 2061069 h 3005983"/>
              <a:gd name="connsiteX115" fmla="*/ 7164866 w 12192000"/>
              <a:gd name="connsiteY115" fmla="*/ 2056021 h 3005983"/>
              <a:gd name="connsiteX116" fmla="*/ 7101221 w 12192000"/>
              <a:gd name="connsiteY116" fmla="*/ 2047289 h 3005983"/>
              <a:gd name="connsiteX117" fmla="*/ 7008182 w 12192000"/>
              <a:gd name="connsiteY117" fmla="*/ 2039482 h 3005983"/>
              <a:gd name="connsiteX118" fmla="*/ 6994073 w 12192000"/>
              <a:gd name="connsiteY118" fmla="*/ 2034288 h 3005983"/>
              <a:gd name="connsiteX119" fmla="*/ 6902768 w 12192000"/>
              <a:gd name="connsiteY119" fmla="*/ 2021990 h 3005983"/>
              <a:gd name="connsiteX120" fmla="*/ 6854917 w 12192000"/>
              <a:gd name="connsiteY120" fmla="*/ 2020321 h 3005983"/>
              <a:gd name="connsiteX121" fmla="*/ 6849655 w 12192000"/>
              <a:gd name="connsiteY121" fmla="*/ 2025191 h 3005983"/>
              <a:gd name="connsiteX122" fmla="*/ 6835522 w 12192000"/>
              <a:gd name="connsiteY122" fmla="*/ 2024012 h 3005983"/>
              <a:gd name="connsiteX123" fmla="*/ 6707727 w 12192000"/>
              <a:gd name="connsiteY123" fmla="*/ 2006254 h 3005983"/>
              <a:gd name="connsiteX124" fmla="*/ 6561947 w 12192000"/>
              <a:gd name="connsiteY124" fmla="*/ 1975575 h 3005983"/>
              <a:gd name="connsiteX125" fmla="*/ 6464714 w 12192000"/>
              <a:gd name="connsiteY125" fmla="*/ 1978704 h 3005983"/>
              <a:gd name="connsiteX126" fmla="*/ 6242129 w 12192000"/>
              <a:gd name="connsiteY126" fmla="*/ 1915441 h 3005983"/>
              <a:gd name="connsiteX127" fmla="*/ 6080728 w 12192000"/>
              <a:gd name="connsiteY127" fmla="*/ 1895758 h 3005983"/>
              <a:gd name="connsiteX128" fmla="*/ 6069627 w 12192000"/>
              <a:gd name="connsiteY128" fmla="*/ 1885968 h 3005983"/>
              <a:gd name="connsiteX129" fmla="*/ 6055146 w 12192000"/>
              <a:gd name="connsiteY129" fmla="*/ 1879305 h 3005983"/>
              <a:gd name="connsiteX130" fmla="*/ 5953405 w 12192000"/>
              <a:gd name="connsiteY130" fmla="*/ 1849929 h 3005983"/>
              <a:gd name="connsiteX131" fmla="*/ 5940151 w 12192000"/>
              <a:gd name="connsiteY131" fmla="*/ 1852123 h 3005983"/>
              <a:gd name="connsiteX132" fmla="*/ 5917647 w 12192000"/>
              <a:gd name="connsiteY132" fmla="*/ 1852476 h 3005983"/>
              <a:gd name="connsiteX133" fmla="*/ 5860259 w 12192000"/>
              <a:gd name="connsiteY133" fmla="*/ 1865444 h 3005983"/>
              <a:gd name="connsiteX134" fmla="*/ 5821880 w 12192000"/>
              <a:gd name="connsiteY134" fmla="*/ 1854695 h 3005983"/>
              <a:gd name="connsiteX135" fmla="*/ 5813898 w 12192000"/>
              <a:gd name="connsiteY135" fmla="*/ 1853063 h 3005983"/>
              <a:gd name="connsiteX136" fmla="*/ 5813633 w 12192000"/>
              <a:gd name="connsiteY136" fmla="*/ 1853249 h 3005983"/>
              <a:gd name="connsiteX137" fmla="*/ 5804995 w 12192000"/>
              <a:gd name="connsiteY137" fmla="*/ 1851966 h 3005983"/>
              <a:gd name="connsiteX138" fmla="*/ 5799340 w 12192000"/>
              <a:gd name="connsiteY138" fmla="*/ 1850088 h 3005983"/>
              <a:gd name="connsiteX139" fmla="*/ 5783850 w 12192000"/>
              <a:gd name="connsiteY139" fmla="*/ 1846922 h 3005983"/>
              <a:gd name="connsiteX140" fmla="*/ 5777803 w 12192000"/>
              <a:gd name="connsiteY140" fmla="*/ 1847290 h 3005983"/>
              <a:gd name="connsiteX141" fmla="*/ 5774372 w 12192000"/>
              <a:gd name="connsiteY141" fmla="*/ 1849538 h 3005983"/>
              <a:gd name="connsiteX142" fmla="*/ 5740527 w 12192000"/>
              <a:gd name="connsiteY142" fmla="*/ 1850453 h 3005983"/>
              <a:gd name="connsiteX143" fmla="*/ 5671437 w 12192000"/>
              <a:gd name="connsiteY143" fmla="*/ 1845438 h 3005983"/>
              <a:gd name="connsiteX144" fmla="*/ 5633526 w 12192000"/>
              <a:gd name="connsiteY144" fmla="*/ 1839191 h 3005983"/>
              <a:gd name="connsiteX145" fmla="*/ 5527860 w 12192000"/>
              <a:gd name="connsiteY145" fmla="*/ 1825767 h 3005983"/>
              <a:gd name="connsiteX146" fmla="*/ 5420429 w 12192000"/>
              <a:gd name="connsiteY146" fmla="*/ 1815102 h 3005983"/>
              <a:gd name="connsiteX147" fmla="*/ 5339073 w 12192000"/>
              <a:gd name="connsiteY147" fmla="*/ 1819639 h 3005983"/>
              <a:gd name="connsiteX148" fmla="*/ 5334373 w 12192000"/>
              <a:gd name="connsiteY148" fmla="*/ 1817028 h 3005983"/>
              <a:gd name="connsiteX149" fmla="*/ 5326433 w 12192000"/>
              <a:gd name="connsiteY149" fmla="*/ 1814516 h 3005983"/>
              <a:gd name="connsiteX150" fmla="*/ 5326080 w 12192000"/>
              <a:gd name="connsiteY150" fmla="*/ 1814651 h 3005983"/>
              <a:gd name="connsiteX151" fmla="*/ 5318954 w 12192000"/>
              <a:gd name="connsiteY151" fmla="*/ 1811914 h 3005983"/>
              <a:gd name="connsiteX152" fmla="*/ 5286087 w 12192000"/>
              <a:gd name="connsiteY152" fmla="*/ 1796038 h 3005983"/>
              <a:gd name="connsiteX153" fmla="*/ 5223002 w 12192000"/>
              <a:gd name="connsiteY153" fmla="*/ 1799482 h 3005983"/>
              <a:gd name="connsiteX154" fmla="*/ 5200540 w 12192000"/>
              <a:gd name="connsiteY154" fmla="*/ 1796400 h 3005983"/>
              <a:gd name="connsiteX155" fmla="*/ 5154928 w 12192000"/>
              <a:gd name="connsiteY155" fmla="*/ 1781130 h 3005983"/>
              <a:gd name="connsiteX156" fmla="*/ 5149478 w 12192000"/>
              <a:gd name="connsiteY156" fmla="*/ 1780679 h 3005983"/>
              <a:gd name="connsiteX157" fmla="*/ 5130626 w 12192000"/>
              <a:gd name="connsiteY157" fmla="*/ 1768669 h 3005983"/>
              <a:gd name="connsiteX158" fmla="*/ 5102239 w 12192000"/>
              <a:gd name="connsiteY158" fmla="*/ 1753436 h 3005983"/>
              <a:gd name="connsiteX159" fmla="*/ 5099658 w 12192000"/>
              <a:gd name="connsiteY159" fmla="*/ 1753538 h 3005983"/>
              <a:gd name="connsiteX160" fmla="*/ 5088508 w 12192000"/>
              <a:gd name="connsiteY160" fmla="*/ 1745106 h 3005983"/>
              <a:gd name="connsiteX161" fmla="*/ 5082205 w 12192000"/>
              <a:gd name="connsiteY161" fmla="*/ 1734262 h 3005983"/>
              <a:gd name="connsiteX162" fmla="*/ 4931750 w 12192000"/>
              <a:gd name="connsiteY162" fmla="*/ 1691385 h 3005983"/>
              <a:gd name="connsiteX163" fmla="*/ 4824030 w 12192000"/>
              <a:gd name="connsiteY163" fmla="*/ 1643040 h 3005983"/>
              <a:gd name="connsiteX164" fmla="*/ 4758423 w 12192000"/>
              <a:gd name="connsiteY164" fmla="*/ 1579191 h 3005983"/>
              <a:gd name="connsiteX165" fmla="*/ 4514045 w 12192000"/>
              <a:gd name="connsiteY165" fmla="*/ 1535848 h 3005983"/>
              <a:gd name="connsiteX166" fmla="*/ 4458973 w 12192000"/>
              <a:gd name="connsiteY166" fmla="*/ 1525122 h 3005983"/>
              <a:gd name="connsiteX167" fmla="*/ 4423105 w 12192000"/>
              <a:gd name="connsiteY167" fmla="*/ 1500018 h 3005983"/>
              <a:gd name="connsiteX168" fmla="*/ 4400073 w 12192000"/>
              <a:gd name="connsiteY168" fmla="*/ 1499739 h 3005983"/>
              <a:gd name="connsiteX169" fmla="*/ 4395961 w 12192000"/>
              <a:gd name="connsiteY169" fmla="*/ 1499863 h 3005983"/>
              <a:gd name="connsiteX170" fmla="*/ 4382523 w 12192000"/>
              <a:gd name="connsiteY170" fmla="*/ 1496619 h 3005983"/>
              <a:gd name="connsiteX171" fmla="*/ 4374971 w 12192000"/>
              <a:gd name="connsiteY171" fmla="*/ 1500377 h 3005983"/>
              <a:gd name="connsiteX172" fmla="*/ 4352051 w 12192000"/>
              <a:gd name="connsiteY172" fmla="*/ 1498843 h 3005983"/>
              <a:gd name="connsiteX173" fmla="*/ 4328364 w 12192000"/>
              <a:gd name="connsiteY173" fmla="*/ 1491566 h 3005983"/>
              <a:gd name="connsiteX174" fmla="*/ 4220142 w 12192000"/>
              <a:gd name="connsiteY174" fmla="*/ 1451803 h 3005983"/>
              <a:gd name="connsiteX175" fmla="*/ 4152921 w 12192000"/>
              <a:gd name="connsiteY175" fmla="*/ 1430969 h 3005983"/>
              <a:gd name="connsiteX176" fmla="*/ 4123498 w 12192000"/>
              <a:gd name="connsiteY176" fmla="*/ 1427696 h 3005983"/>
              <a:gd name="connsiteX177" fmla="*/ 4085026 w 12192000"/>
              <a:gd name="connsiteY177" fmla="*/ 1420005 h 3005983"/>
              <a:gd name="connsiteX178" fmla="*/ 4014120 w 12192000"/>
              <a:gd name="connsiteY178" fmla="*/ 1410025 h 3005983"/>
              <a:gd name="connsiteX179" fmla="*/ 3924085 w 12192000"/>
              <a:gd name="connsiteY179" fmla="*/ 1390368 h 3005983"/>
              <a:gd name="connsiteX180" fmla="*/ 3875102 w 12192000"/>
              <a:gd name="connsiteY180" fmla="*/ 1356231 h 3005983"/>
              <a:gd name="connsiteX181" fmla="*/ 3866735 w 12192000"/>
              <a:gd name="connsiteY181" fmla="*/ 1358044 h 3005983"/>
              <a:gd name="connsiteX182" fmla="*/ 3824835 w 12192000"/>
              <a:gd name="connsiteY182" fmla="*/ 1344150 h 3005983"/>
              <a:gd name="connsiteX183" fmla="*/ 3698316 w 12192000"/>
              <a:gd name="connsiteY183" fmla="*/ 1271660 h 3005983"/>
              <a:gd name="connsiteX184" fmla="*/ 3615875 w 12192000"/>
              <a:gd name="connsiteY184" fmla="*/ 1245166 h 3005983"/>
              <a:gd name="connsiteX185" fmla="*/ 3583351 w 12192000"/>
              <a:gd name="connsiteY185" fmla="*/ 1239605 h 3005983"/>
              <a:gd name="connsiteX186" fmla="*/ 3529058 w 12192000"/>
              <a:gd name="connsiteY186" fmla="*/ 1230047 h 3005983"/>
              <a:gd name="connsiteX187" fmla="*/ 3438822 w 12192000"/>
              <a:gd name="connsiteY187" fmla="*/ 1205661 h 3005983"/>
              <a:gd name="connsiteX188" fmla="*/ 3390292 w 12192000"/>
              <a:gd name="connsiteY188" fmla="*/ 1197075 h 3005983"/>
              <a:gd name="connsiteX189" fmla="*/ 3315537 w 12192000"/>
              <a:gd name="connsiteY189" fmla="*/ 1185391 h 3005983"/>
              <a:gd name="connsiteX190" fmla="*/ 3305896 w 12192000"/>
              <a:gd name="connsiteY190" fmla="*/ 1180025 h 3005983"/>
              <a:gd name="connsiteX191" fmla="*/ 3260055 w 12192000"/>
              <a:gd name="connsiteY191" fmla="*/ 1189560 h 3005983"/>
              <a:gd name="connsiteX192" fmla="*/ 3136098 w 12192000"/>
              <a:gd name="connsiteY192" fmla="*/ 1171708 h 3005983"/>
              <a:gd name="connsiteX193" fmla="*/ 3113533 w 12192000"/>
              <a:gd name="connsiteY193" fmla="*/ 1171758 h 3005983"/>
              <a:gd name="connsiteX194" fmla="*/ 3087934 w 12192000"/>
              <a:gd name="connsiteY194" fmla="*/ 1162189 h 3005983"/>
              <a:gd name="connsiteX195" fmla="*/ 3033101 w 12192000"/>
              <a:gd name="connsiteY195" fmla="*/ 1146004 h 3005983"/>
              <a:gd name="connsiteX196" fmla="*/ 2999082 w 12192000"/>
              <a:gd name="connsiteY196" fmla="*/ 1129337 h 3005983"/>
              <a:gd name="connsiteX197" fmla="*/ 2988144 w 12192000"/>
              <a:gd name="connsiteY197" fmla="*/ 1133783 h 3005983"/>
              <a:gd name="connsiteX198" fmla="*/ 2964880 w 12192000"/>
              <a:gd name="connsiteY198" fmla="*/ 1133160 h 3005983"/>
              <a:gd name="connsiteX199" fmla="*/ 2871083 w 12192000"/>
              <a:gd name="connsiteY199" fmla="*/ 1114281 h 3005983"/>
              <a:gd name="connsiteX200" fmla="*/ 2853547 w 12192000"/>
              <a:gd name="connsiteY200" fmla="*/ 1113282 h 3005983"/>
              <a:gd name="connsiteX201" fmla="*/ 2834998 w 12192000"/>
              <a:gd name="connsiteY201" fmla="*/ 1105032 h 3005983"/>
              <a:gd name="connsiteX202" fmla="*/ 2832012 w 12192000"/>
              <a:gd name="connsiteY202" fmla="*/ 1103667 h 3005983"/>
              <a:gd name="connsiteX203" fmla="*/ 2831450 w 12192000"/>
              <a:gd name="connsiteY203" fmla="*/ 1103681 h 3005983"/>
              <a:gd name="connsiteX204" fmla="*/ 2830158 w 12192000"/>
              <a:gd name="connsiteY204" fmla="*/ 1102819 h 3005983"/>
              <a:gd name="connsiteX205" fmla="*/ 2817969 w 12192000"/>
              <a:gd name="connsiteY205" fmla="*/ 1097243 h 3005983"/>
              <a:gd name="connsiteX206" fmla="*/ 2812278 w 12192000"/>
              <a:gd name="connsiteY206" fmla="*/ 1097008 h 3005983"/>
              <a:gd name="connsiteX207" fmla="*/ 2735949 w 12192000"/>
              <a:gd name="connsiteY207" fmla="*/ 1069536 h 3005983"/>
              <a:gd name="connsiteX208" fmla="*/ 2700542 w 12192000"/>
              <a:gd name="connsiteY208" fmla="*/ 1056907 h 3005983"/>
              <a:gd name="connsiteX209" fmla="*/ 2690071 w 12192000"/>
              <a:gd name="connsiteY209" fmla="*/ 1056397 h 3005983"/>
              <a:gd name="connsiteX210" fmla="*/ 2655269 w 12192000"/>
              <a:gd name="connsiteY210" fmla="*/ 1042078 h 3005983"/>
              <a:gd name="connsiteX211" fmla="*/ 2637172 w 12192000"/>
              <a:gd name="connsiteY211" fmla="*/ 1039382 h 3005983"/>
              <a:gd name="connsiteX212" fmla="*/ 2544676 w 12192000"/>
              <a:gd name="connsiteY212" fmla="*/ 1019916 h 3005983"/>
              <a:gd name="connsiteX213" fmla="*/ 2521406 w 12192000"/>
              <a:gd name="connsiteY213" fmla="*/ 1022036 h 3005983"/>
              <a:gd name="connsiteX214" fmla="*/ 2462038 w 12192000"/>
              <a:gd name="connsiteY214" fmla="*/ 992687 h 3005983"/>
              <a:gd name="connsiteX215" fmla="*/ 2448962 w 12192000"/>
              <a:gd name="connsiteY215" fmla="*/ 988555 h 3005983"/>
              <a:gd name="connsiteX216" fmla="*/ 2444223 w 12192000"/>
              <a:gd name="connsiteY216" fmla="*/ 985580 h 3005983"/>
              <a:gd name="connsiteX217" fmla="*/ 2428175 w 12192000"/>
              <a:gd name="connsiteY217" fmla="*/ 997242 h 3005983"/>
              <a:gd name="connsiteX218" fmla="*/ 2398519 w 12192000"/>
              <a:gd name="connsiteY218" fmla="*/ 1001482 h 3005983"/>
              <a:gd name="connsiteX219" fmla="*/ 2385271 w 12192000"/>
              <a:gd name="connsiteY219" fmla="*/ 993786 h 3005983"/>
              <a:gd name="connsiteX220" fmla="*/ 2298174 w 12192000"/>
              <a:gd name="connsiteY220" fmla="*/ 956527 h 3005983"/>
              <a:gd name="connsiteX221" fmla="*/ 2271014 w 12192000"/>
              <a:gd name="connsiteY221" fmla="*/ 945440 h 3005983"/>
              <a:gd name="connsiteX222" fmla="*/ 2214838 w 12192000"/>
              <a:gd name="connsiteY222" fmla="*/ 924396 h 3005983"/>
              <a:gd name="connsiteX223" fmla="*/ 2038407 w 12192000"/>
              <a:gd name="connsiteY223" fmla="*/ 916628 h 3005983"/>
              <a:gd name="connsiteX224" fmla="*/ 1958268 w 12192000"/>
              <a:gd name="connsiteY224" fmla="*/ 931677 h 3005983"/>
              <a:gd name="connsiteX225" fmla="*/ 1740316 w 12192000"/>
              <a:gd name="connsiteY225" fmla="*/ 931710 h 3005983"/>
              <a:gd name="connsiteX226" fmla="*/ 1454477 w 12192000"/>
              <a:gd name="connsiteY226" fmla="*/ 973878 h 3005983"/>
              <a:gd name="connsiteX227" fmla="*/ 1385984 w 12192000"/>
              <a:gd name="connsiteY227" fmla="*/ 958621 h 3005983"/>
              <a:gd name="connsiteX228" fmla="*/ 1355604 w 12192000"/>
              <a:gd name="connsiteY228" fmla="*/ 960893 h 3005983"/>
              <a:gd name="connsiteX229" fmla="*/ 1305323 w 12192000"/>
              <a:gd name="connsiteY229" fmla="*/ 967511 h 3005983"/>
              <a:gd name="connsiteX230" fmla="*/ 1125607 w 12192000"/>
              <a:gd name="connsiteY230" fmla="*/ 968467 h 3005983"/>
              <a:gd name="connsiteX231" fmla="*/ 1016562 w 12192000"/>
              <a:gd name="connsiteY231" fmla="*/ 975260 h 3005983"/>
              <a:gd name="connsiteX232" fmla="*/ 818620 w 12192000"/>
              <a:gd name="connsiteY232" fmla="*/ 987723 h 3005983"/>
              <a:gd name="connsiteX233" fmla="*/ 611870 w 12192000"/>
              <a:gd name="connsiteY233" fmla="*/ 1002547 h 3005983"/>
              <a:gd name="connsiteX234" fmla="*/ 520325 w 12192000"/>
              <a:gd name="connsiteY234" fmla="*/ 1010590 h 3005983"/>
              <a:gd name="connsiteX235" fmla="*/ 386188 w 12192000"/>
              <a:gd name="connsiteY235" fmla="*/ 1040956 h 3005983"/>
              <a:gd name="connsiteX236" fmla="*/ 272629 w 12192000"/>
              <a:gd name="connsiteY236" fmla="*/ 1010300 h 3005983"/>
              <a:gd name="connsiteX237" fmla="*/ 113450 w 12192000"/>
              <a:gd name="connsiteY237" fmla="*/ 1038933 h 3005983"/>
              <a:gd name="connsiteX238" fmla="*/ 4256 w 12192000"/>
              <a:gd name="connsiteY238" fmla="*/ 1060111 h 3005983"/>
              <a:gd name="connsiteX239" fmla="*/ 0 w 12192000"/>
              <a:gd name="connsiteY239" fmla="*/ 1059714 h 3005983"/>
              <a:gd name="connsiteX240" fmla="*/ 0 w 12192000"/>
              <a:gd name="connsiteY240" fmla="*/ 0 h 3005983"/>
              <a:gd name="connsiteX0" fmla="*/ 0 w 12192000"/>
              <a:gd name="connsiteY0" fmla="*/ 0 h 3005983"/>
              <a:gd name="connsiteX1" fmla="*/ 12192000 w 12192000"/>
              <a:gd name="connsiteY1" fmla="*/ 0 h 3005983"/>
              <a:gd name="connsiteX2" fmla="*/ 12192000 w 12192000"/>
              <a:gd name="connsiteY2" fmla="*/ 2802781 h 3005983"/>
              <a:gd name="connsiteX3" fmla="*/ 12174273 w 12192000"/>
              <a:gd name="connsiteY3" fmla="*/ 2805362 h 3005983"/>
              <a:gd name="connsiteX4" fmla="*/ 12131191 w 12192000"/>
              <a:gd name="connsiteY4" fmla="*/ 2902520 h 3005983"/>
              <a:gd name="connsiteX5" fmla="*/ 11968818 w 12192000"/>
              <a:gd name="connsiteY5" fmla="*/ 2984045 h 3005983"/>
              <a:gd name="connsiteX6" fmla="*/ 11844564 w 12192000"/>
              <a:gd name="connsiteY6" fmla="*/ 2972630 h 3005983"/>
              <a:gd name="connsiteX7" fmla="*/ 11709884 w 12192000"/>
              <a:gd name="connsiteY7" fmla="*/ 3001635 h 3005983"/>
              <a:gd name="connsiteX8" fmla="*/ 11689476 w 12192000"/>
              <a:gd name="connsiteY8" fmla="*/ 2807391 h 3005983"/>
              <a:gd name="connsiteX9" fmla="*/ 11666486 w 12192000"/>
              <a:gd name="connsiteY9" fmla="*/ 2799625 h 3005983"/>
              <a:gd name="connsiteX10" fmla="*/ 11652374 w 12192000"/>
              <a:gd name="connsiteY10" fmla="*/ 2793272 h 3005983"/>
              <a:gd name="connsiteX11" fmla="*/ 11646471 w 12192000"/>
              <a:gd name="connsiteY11" fmla="*/ 2800341 h 3005983"/>
              <a:gd name="connsiteX12" fmla="*/ 11494397 w 12192000"/>
              <a:gd name="connsiteY12" fmla="*/ 2997610 h 3005983"/>
              <a:gd name="connsiteX13" fmla="*/ 11566270 w 12192000"/>
              <a:gd name="connsiteY13" fmla="*/ 2794050 h 3005983"/>
              <a:gd name="connsiteX14" fmla="*/ 11543180 w 12192000"/>
              <a:gd name="connsiteY14" fmla="*/ 2794523 h 3005983"/>
              <a:gd name="connsiteX15" fmla="*/ 11527456 w 12192000"/>
              <a:gd name="connsiteY15" fmla="*/ 2784758 h 3005983"/>
              <a:gd name="connsiteX16" fmla="*/ 11410019 w 12192000"/>
              <a:gd name="connsiteY16" fmla="*/ 2778739 h 3005983"/>
              <a:gd name="connsiteX17" fmla="*/ 11391662 w 12192000"/>
              <a:gd name="connsiteY17" fmla="*/ 2777813 h 3005983"/>
              <a:gd name="connsiteX18" fmla="*/ 11381950 w 12192000"/>
              <a:gd name="connsiteY18" fmla="*/ 2771457 h 3005983"/>
              <a:gd name="connsiteX19" fmla="*/ 11355280 w 12192000"/>
              <a:gd name="connsiteY19" fmla="*/ 2766974 h 3005983"/>
              <a:gd name="connsiteX20" fmla="*/ 11346286 w 12192000"/>
              <a:gd name="connsiteY20" fmla="*/ 2771221 h 3005983"/>
              <a:gd name="connsiteX21" fmla="*/ 11344784 w 12192000"/>
              <a:gd name="connsiteY21" fmla="*/ 2767480 h 3005983"/>
              <a:gd name="connsiteX22" fmla="*/ 11307999 w 12192000"/>
              <a:gd name="connsiteY22" fmla="*/ 2758374 h 3005983"/>
              <a:gd name="connsiteX23" fmla="*/ 11228674 w 12192000"/>
              <a:gd name="connsiteY23" fmla="*/ 2738503 h 3005983"/>
              <a:gd name="connsiteX24" fmla="*/ 11208775 w 12192000"/>
              <a:gd name="connsiteY24" fmla="*/ 2733735 h 3005983"/>
              <a:gd name="connsiteX25" fmla="*/ 11191329 w 12192000"/>
              <a:gd name="connsiteY25" fmla="*/ 2735896 h 3005983"/>
              <a:gd name="connsiteX26" fmla="*/ 11095293 w 12192000"/>
              <a:gd name="connsiteY26" fmla="*/ 2734181 h 3005983"/>
              <a:gd name="connsiteX27" fmla="*/ 11072290 w 12192000"/>
              <a:gd name="connsiteY27" fmla="*/ 2737734 h 3005983"/>
              <a:gd name="connsiteX28" fmla="*/ 10980239 w 12192000"/>
              <a:gd name="connsiteY28" fmla="*/ 2729000 h 3005983"/>
              <a:gd name="connsiteX29" fmla="*/ 10980167 w 12192000"/>
              <a:gd name="connsiteY29" fmla="*/ 2728972 h 3005983"/>
              <a:gd name="connsiteX30" fmla="*/ 10943501 w 12192000"/>
              <a:gd name="connsiteY30" fmla="*/ 2723352 h 3005983"/>
              <a:gd name="connsiteX31" fmla="*/ 10740825 w 12192000"/>
              <a:gd name="connsiteY31" fmla="*/ 2642544 h 3005983"/>
              <a:gd name="connsiteX32" fmla="*/ 10621021 w 12192000"/>
              <a:gd name="connsiteY32" fmla="*/ 2583972 h 3005983"/>
              <a:gd name="connsiteX33" fmla="*/ 10501779 w 12192000"/>
              <a:gd name="connsiteY33" fmla="*/ 2548735 h 3005983"/>
              <a:gd name="connsiteX34" fmla="*/ 10403355 w 12192000"/>
              <a:gd name="connsiteY34" fmla="*/ 2512953 h 3005983"/>
              <a:gd name="connsiteX35" fmla="*/ 10337449 w 12192000"/>
              <a:gd name="connsiteY35" fmla="*/ 2488172 h 3005983"/>
              <a:gd name="connsiteX36" fmla="*/ 10324327 w 12192000"/>
              <a:gd name="connsiteY36" fmla="*/ 2478939 h 3005983"/>
              <a:gd name="connsiteX37" fmla="*/ 10321929 w 12192000"/>
              <a:gd name="connsiteY37" fmla="*/ 2478993 h 3005983"/>
              <a:gd name="connsiteX38" fmla="*/ 10290461 w 12192000"/>
              <a:gd name="connsiteY38" fmla="*/ 2462144 h 3005983"/>
              <a:gd name="connsiteX39" fmla="*/ 10268970 w 12192000"/>
              <a:gd name="connsiteY39" fmla="*/ 2448931 h 3005983"/>
              <a:gd name="connsiteX40" fmla="*/ 10263699 w 12192000"/>
              <a:gd name="connsiteY40" fmla="*/ 2448340 h 3005983"/>
              <a:gd name="connsiteX41" fmla="*/ 10228272 w 12192000"/>
              <a:gd name="connsiteY41" fmla="*/ 2431997 h 3005983"/>
              <a:gd name="connsiteX42" fmla="*/ 10215997 w 12192000"/>
              <a:gd name="connsiteY42" fmla="*/ 2431103 h 3005983"/>
              <a:gd name="connsiteX43" fmla="*/ 10193885 w 12192000"/>
              <a:gd name="connsiteY43" fmla="*/ 2427360 h 3005983"/>
              <a:gd name="connsiteX44" fmla="*/ 10135557 w 12192000"/>
              <a:gd name="connsiteY44" fmla="*/ 2429769 h 3005983"/>
              <a:gd name="connsiteX45" fmla="*/ 10092108 w 12192000"/>
              <a:gd name="connsiteY45" fmla="*/ 2409075 h 3005983"/>
              <a:gd name="connsiteX46" fmla="*/ 10091815 w 12192000"/>
              <a:gd name="connsiteY46" fmla="*/ 2409211 h 3005983"/>
              <a:gd name="connsiteX47" fmla="*/ 10083558 w 12192000"/>
              <a:gd name="connsiteY47" fmla="*/ 2406369 h 3005983"/>
              <a:gd name="connsiteX48" fmla="*/ 10078319 w 12192000"/>
              <a:gd name="connsiteY48" fmla="*/ 2403481 h 3005983"/>
              <a:gd name="connsiteX49" fmla="*/ 10063647 w 12192000"/>
              <a:gd name="connsiteY49" fmla="*/ 2397528 h 3005983"/>
              <a:gd name="connsiteX50" fmla="*/ 10057660 w 12192000"/>
              <a:gd name="connsiteY50" fmla="*/ 2396793 h 3005983"/>
              <a:gd name="connsiteX51" fmla="*/ 10003124 w 12192000"/>
              <a:gd name="connsiteY51" fmla="*/ 2406692 h 3005983"/>
              <a:gd name="connsiteX52" fmla="*/ 9898644 w 12192000"/>
              <a:gd name="connsiteY52" fmla="*/ 2393136 h 3005983"/>
              <a:gd name="connsiteX53" fmla="*/ 9794969 w 12192000"/>
              <a:gd name="connsiteY53" fmla="*/ 2376665 h 3005983"/>
              <a:gd name="connsiteX54" fmla="*/ 9690708 w 12192000"/>
              <a:gd name="connsiteY54" fmla="*/ 2362478 h 3005983"/>
              <a:gd name="connsiteX55" fmla="*/ 9656590 w 12192000"/>
              <a:gd name="connsiteY55" fmla="*/ 2365107 h 3005983"/>
              <a:gd name="connsiteX56" fmla="*/ 9651013 w 12192000"/>
              <a:gd name="connsiteY56" fmla="*/ 2365379 h 3005983"/>
              <a:gd name="connsiteX57" fmla="*/ 9629535 w 12192000"/>
              <a:gd name="connsiteY57" fmla="*/ 2359562 h 3005983"/>
              <a:gd name="connsiteX58" fmla="*/ 9621002 w 12192000"/>
              <a:gd name="connsiteY58" fmla="*/ 2358015 h 3005983"/>
              <a:gd name="connsiteX59" fmla="*/ 9620811 w 12192000"/>
              <a:gd name="connsiteY59" fmla="*/ 2358209 h 3005983"/>
              <a:gd name="connsiteX60" fmla="*/ 9612783 w 12192000"/>
              <a:gd name="connsiteY60" fmla="*/ 2356304 h 3005983"/>
              <a:gd name="connsiteX61" fmla="*/ 9573299 w 12192000"/>
              <a:gd name="connsiteY61" fmla="*/ 2344048 h 3005983"/>
              <a:gd name="connsiteX62" fmla="*/ 9523299 w 12192000"/>
              <a:gd name="connsiteY62" fmla="*/ 2356751 h 3005983"/>
              <a:gd name="connsiteX63" fmla="*/ 9502217 w 12192000"/>
              <a:gd name="connsiteY63" fmla="*/ 2356672 h 3005983"/>
              <a:gd name="connsiteX64" fmla="*/ 9491052 w 12192000"/>
              <a:gd name="connsiteY64" fmla="*/ 2357876 h 3005983"/>
              <a:gd name="connsiteX65" fmla="*/ 9490420 w 12192000"/>
              <a:gd name="connsiteY65" fmla="*/ 2358754 h 3005983"/>
              <a:gd name="connsiteX66" fmla="*/ 9422814 w 12192000"/>
              <a:gd name="connsiteY66" fmla="*/ 2337048 h 3005983"/>
              <a:gd name="connsiteX67" fmla="*/ 9387555 w 12192000"/>
              <a:gd name="connsiteY67" fmla="*/ 2324836 h 3005983"/>
              <a:gd name="connsiteX68" fmla="*/ 9385480 w 12192000"/>
              <a:gd name="connsiteY68" fmla="*/ 2325313 h 3005983"/>
              <a:gd name="connsiteX69" fmla="*/ 9369766 w 12192000"/>
              <a:gd name="connsiteY69" fmla="*/ 2317902 h 3005983"/>
              <a:gd name="connsiteX70" fmla="*/ 9356267 w 12192000"/>
              <a:gd name="connsiteY70" fmla="*/ 2307218 h 3005983"/>
              <a:gd name="connsiteX71" fmla="*/ 9240605 w 12192000"/>
              <a:gd name="connsiteY71" fmla="*/ 2292733 h 3005983"/>
              <a:gd name="connsiteX72" fmla="*/ 9083251 w 12192000"/>
              <a:gd name="connsiteY72" fmla="*/ 2245348 h 3005983"/>
              <a:gd name="connsiteX73" fmla="*/ 8956025 w 12192000"/>
              <a:gd name="connsiteY73" fmla="*/ 2219438 h 3005983"/>
              <a:gd name="connsiteX74" fmla="*/ 8791834 w 12192000"/>
              <a:gd name="connsiteY74" fmla="*/ 2194608 h 3005983"/>
              <a:gd name="connsiteX75" fmla="*/ 8677385 w 12192000"/>
              <a:gd name="connsiteY75" fmla="*/ 2172946 h 3005983"/>
              <a:gd name="connsiteX76" fmla="*/ 8628381 w 12192000"/>
              <a:gd name="connsiteY76" fmla="*/ 2151256 h 3005983"/>
              <a:gd name="connsiteX77" fmla="*/ 8608955 w 12192000"/>
              <a:gd name="connsiteY77" fmla="*/ 2154253 h 3005983"/>
              <a:gd name="connsiteX78" fmla="*/ 8605623 w 12192000"/>
              <a:gd name="connsiteY78" fmla="*/ 2154974 h 3005983"/>
              <a:gd name="connsiteX79" fmla="*/ 8591946 w 12192000"/>
              <a:gd name="connsiteY79" fmla="*/ 2153429 h 3005983"/>
              <a:gd name="connsiteX80" fmla="*/ 8588503 w 12192000"/>
              <a:gd name="connsiteY80" fmla="*/ 2158528 h 3005983"/>
              <a:gd name="connsiteX81" fmla="*/ 8542929 w 12192000"/>
              <a:gd name="connsiteY81" fmla="*/ 2155780 h 3005983"/>
              <a:gd name="connsiteX82" fmla="*/ 8422422 w 12192000"/>
              <a:gd name="connsiteY82" fmla="*/ 2128783 h 3005983"/>
              <a:gd name="connsiteX83" fmla="*/ 8350509 w 12192000"/>
              <a:gd name="connsiteY83" fmla="*/ 2116143 h 3005983"/>
              <a:gd name="connsiteX84" fmla="*/ 8323483 w 12192000"/>
              <a:gd name="connsiteY84" fmla="*/ 2116856 h 3005983"/>
              <a:gd name="connsiteX85" fmla="*/ 8285541 w 12192000"/>
              <a:gd name="connsiteY85" fmla="*/ 2114142 h 3005983"/>
              <a:gd name="connsiteX86" fmla="*/ 8156321 w 12192000"/>
              <a:gd name="connsiteY86" fmla="*/ 2105622 h 3005983"/>
              <a:gd name="connsiteX87" fmla="*/ 8115022 w 12192000"/>
              <a:gd name="connsiteY87" fmla="*/ 2097331 h 3005983"/>
              <a:gd name="connsiteX88" fmla="*/ 8109128 w 12192000"/>
              <a:gd name="connsiteY88" fmla="*/ 2095725 h 3005983"/>
              <a:gd name="connsiteX89" fmla="*/ 8061947 w 12192000"/>
              <a:gd name="connsiteY89" fmla="*/ 2076044 h 3005983"/>
              <a:gd name="connsiteX90" fmla="*/ 8056343 w 12192000"/>
              <a:gd name="connsiteY90" fmla="*/ 2079176 h 3005983"/>
              <a:gd name="connsiteX91" fmla="*/ 8039888 w 12192000"/>
              <a:gd name="connsiteY91" fmla="*/ 2079889 h 3005983"/>
              <a:gd name="connsiteX92" fmla="*/ 8027893 w 12192000"/>
              <a:gd name="connsiteY92" fmla="*/ 2071837 h 3005983"/>
              <a:gd name="connsiteX93" fmla="*/ 7968202 w 12192000"/>
              <a:gd name="connsiteY93" fmla="*/ 2048643 h 3005983"/>
              <a:gd name="connsiteX94" fmla="*/ 7879707 w 12192000"/>
              <a:gd name="connsiteY94" fmla="*/ 2019539 h 3005983"/>
              <a:gd name="connsiteX95" fmla="*/ 7867283 w 12192000"/>
              <a:gd name="connsiteY95" fmla="*/ 2011237 h 3005983"/>
              <a:gd name="connsiteX96" fmla="*/ 7843997 w 12192000"/>
              <a:gd name="connsiteY96" fmla="*/ 2004002 h 3005983"/>
              <a:gd name="connsiteX97" fmla="*/ 7819810 w 12192000"/>
              <a:gd name="connsiteY97" fmla="*/ 2003978 h 3005983"/>
              <a:gd name="connsiteX98" fmla="*/ 7766905 w 12192000"/>
              <a:gd name="connsiteY98" fmla="*/ 1994240 h 3005983"/>
              <a:gd name="connsiteX99" fmla="*/ 7748811 w 12192000"/>
              <a:gd name="connsiteY99" fmla="*/ 2001647 h 3005983"/>
              <a:gd name="connsiteX100" fmla="*/ 7745757 w 12192000"/>
              <a:gd name="connsiteY100" fmla="*/ 2003120 h 3005983"/>
              <a:gd name="connsiteX101" fmla="*/ 7732110 w 12192000"/>
              <a:gd name="connsiteY101" fmla="*/ 2004783 h 3005983"/>
              <a:gd name="connsiteX102" fmla="*/ 7730039 w 12192000"/>
              <a:gd name="connsiteY102" fmla="*/ 2010536 h 3005983"/>
              <a:gd name="connsiteX103" fmla="*/ 7685159 w 12192000"/>
              <a:gd name="connsiteY103" fmla="*/ 2018415 h 3005983"/>
              <a:gd name="connsiteX104" fmla="*/ 7561596 w 12192000"/>
              <a:gd name="connsiteY104" fmla="*/ 2020063 h 3005983"/>
              <a:gd name="connsiteX105" fmla="*/ 7488722 w 12192000"/>
              <a:gd name="connsiteY105" fmla="*/ 2024418 h 3005983"/>
              <a:gd name="connsiteX106" fmla="*/ 7462688 w 12192000"/>
              <a:gd name="connsiteY106" fmla="*/ 2031366 h 3005983"/>
              <a:gd name="connsiteX107" fmla="*/ 7425222 w 12192000"/>
              <a:gd name="connsiteY107" fmla="*/ 2037510 h 3005983"/>
              <a:gd name="connsiteX108" fmla="*/ 7360376 w 12192000"/>
              <a:gd name="connsiteY108" fmla="*/ 2052454 h 3005983"/>
              <a:gd name="connsiteX109" fmla="*/ 7297796 w 12192000"/>
              <a:gd name="connsiteY109" fmla="*/ 2059134 h 3005983"/>
              <a:gd name="connsiteX110" fmla="*/ 7255684 w 12192000"/>
              <a:gd name="connsiteY110" fmla="*/ 2060633 h 3005983"/>
              <a:gd name="connsiteX111" fmla="*/ 7249573 w 12192000"/>
              <a:gd name="connsiteY111" fmla="*/ 2060435 h 3005983"/>
              <a:gd name="connsiteX112" fmla="*/ 7198933 w 12192000"/>
              <a:gd name="connsiteY112" fmla="*/ 2052227 h 3005983"/>
              <a:gd name="connsiteX113" fmla="*/ 7194276 w 12192000"/>
              <a:gd name="connsiteY113" fmla="*/ 2056568 h 3005983"/>
              <a:gd name="connsiteX114" fmla="*/ 7178495 w 12192000"/>
              <a:gd name="connsiteY114" fmla="*/ 2061069 h 3005983"/>
              <a:gd name="connsiteX115" fmla="*/ 7164866 w 12192000"/>
              <a:gd name="connsiteY115" fmla="*/ 2056021 h 3005983"/>
              <a:gd name="connsiteX116" fmla="*/ 7101221 w 12192000"/>
              <a:gd name="connsiteY116" fmla="*/ 2047289 h 3005983"/>
              <a:gd name="connsiteX117" fmla="*/ 7008182 w 12192000"/>
              <a:gd name="connsiteY117" fmla="*/ 2039482 h 3005983"/>
              <a:gd name="connsiteX118" fmla="*/ 6994073 w 12192000"/>
              <a:gd name="connsiteY118" fmla="*/ 2034288 h 3005983"/>
              <a:gd name="connsiteX119" fmla="*/ 6902768 w 12192000"/>
              <a:gd name="connsiteY119" fmla="*/ 2021990 h 3005983"/>
              <a:gd name="connsiteX120" fmla="*/ 6854917 w 12192000"/>
              <a:gd name="connsiteY120" fmla="*/ 2020321 h 3005983"/>
              <a:gd name="connsiteX121" fmla="*/ 6849655 w 12192000"/>
              <a:gd name="connsiteY121" fmla="*/ 2025191 h 3005983"/>
              <a:gd name="connsiteX122" fmla="*/ 6835522 w 12192000"/>
              <a:gd name="connsiteY122" fmla="*/ 2024012 h 3005983"/>
              <a:gd name="connsiteX123" fmla="*/ 6707727 w 12192000"/>
              <a:gd name="connsiteY123" fmla="*/ 2006254 h 3005983"/>
              <a:gd name="connsiteX124" fmla="*/ 6561947 w 12192000"/>
              <a:gd name="connsiteY124" fmla="*/ 1975575 h 3005983"/>
              <a:gd name="connsiteX125" fmla="*/ 6464714 w 12192000"/>
              <a:gd name="connsiteY125" fmla="*/ 1978704 h 3005983"/>
              <a:gd name="connsiteX126" fmla="*/ 6242129 w 12192000"/>
              <a:gd name="connsiteY126" fmla="*/ 1915441 h 3005983"/>
              <a:gd name="connsiteX127" fmla="*/ 6080728 w 12192000"/>
              <a:gd name="connsiteY127" fmla="*/ 1895758 h 3005983"/>
              <a:gd name="connsiteX128" fmla="*/ 6069627 w 12192000"/>
              <a:gd name="connsiteY128" fmla="*/ 1885968 h 3005983"/>
              <a:gd name="connsiteX129" fmla="*/ 6055146 w 12192000"/>
              <a:gd name="connsiteY129" fmla="*/ 1879305 h 3005983"/>
              <a:gd name="connsiteX130" fmla="*/ 5953405 w 12192000"/>
              <a:gd name="connsiteY130" fmla="*/ 1849929 h 3005983"/>
              <a:gd name="connsiteX131" fmla="*/ 5940151 w 12192000"/>
              <a:gd name="connsiteY131" fmla="*/ 1852123 h 3005983"/>
              <a:gd name="connsiteX132" fmla="*/ 5917647 w 12192000"/>
              <a:gd name="connsiteY132" fmla="*/ 1852476 h 3005983"/>
              <a:gd name="connsiteX133" fmla="*/ 5860259 w 12192000"/>
              <a:gd name="connsiteY133" fmla="*/ 1865444 h 3005983"/>
              <a:gd name="connsiteX134" fmla="*/ 5821880 w 12192000"/>
              <a:gd name="connsiteY134" fmla="*/ 1854695 h 3005983"/>
              <a:gd name="connsiteX135" fmla="*/ 5813898 w 12192000"/>
              <a:gd name="connsiteY135" fmla="*/ 1853063 h 3005983"/>
              <a:gd name="connsiteX136" fmla="*/ 5813633 w 12192000"/>
              <a:gd name="connsiteY136" fmla="*/ 1853249 h 3005983"/>
              <a:gd name="connsiteX137" fmla="*/ 5804995 w 12192000"/>
              <a:gd name="connsiteY137" fmla="*/ 1851966 h 3005983"/>
              <a:gd name="connsiteX138" fmla="*/ 5799340 w 12192000"/>
              <a:gd name="connsiteY138" fmla="*/ 1850088 h 3005983"/>
              <a:gd name="connsiteX139" fmla="*/ 5783850 w 12192000"/>
              <a:gd name="connsiteY139" fmla="*/ 1846922 h 3005983"/>
              <a:gd name="connsiteX140" fmla="*/ 5777803 w 12192000"/>
              <a:gd name="connsiteY140" fmla="*/ 1847290 h 3005983"/>
              <a:gd name="connsiteX141" fmla="*/ 5774372 w 12192000"/>
              <a:gd name="connsiteY141" fmla="*/ 1849538 h 3005983"/>
              <a:gd name="connsiteX142" fmla="*/ 5740527 w 12192000"/>
              <a:gd name="connsiteY142" fmla="*/ 1850453 h 3005983"/>
              <a:gd name="connsiteX143" fmla="*/ 5671437 w 12192000"/>
              <a:gd name="connsiteY143" fmla="*/ 1845438 h 3005983"/>
              <a:gd name="connsiteX144" fmla="*/ 5633526 w 12192000"/>
              <a:gd name="connsiteY144" fmla="*/ 1839191 h 3005983"/>
              <a:gd name="connsiteX145" fmla="*/ 5527860 w 12192000"/>
              <a:gd name="connsiteY145" fmla="*/ 1825767 h 3005983"/>
              <a:gd name="connsiteX146" fmla="*/ 5420429 w 12192000"/>
              <a:gd name="connsiteY146" fmla="*/ 1815102 h 3005983"/>
              <a:gd name="connsiteX147" fmla="*/ 5339073 w 12192000"/>
              <a:gd name="connsiteY147" fmla="*/ 1819639 h 3005983"/>
              <a:gd name="connsiteX148" fmla="*/ 5334373 w 12192000"/>
              <a:gd name="connsiteY148" fmla="*/ 1817028 h 3005983"/>
              <a:gd name="connsiteX149" fmla="*/ 5326433 w 12192000"/>
              <a:gd name="connsiteY149" fmla="*/ 1814516 h 3005983"/>
              <a:gd name="connsiteX150" fmla="*/ 5326080 w 12192000"/>
              <a:gd name="connsiteY150" fmla="*/ 1814651 h 3005983"/>
              <a:gd name="connsiteX151" fmla="*/ 5318954 w 12192000"/>
              <a:gd name="connsiteY151" fmla="*/ 1811914 h 3005983"/>
              <a:gd name="connsiteX152" fmla="*/ 5286087 w 12192000"/>
              <a:gd name="connsiteY152" fmla="*/ 1796038 h 3005983"/>
              <a:gd name="connsiteX153" fmla="*/ 5223002 w 12192000"/>
              <a:gd name="connsiteY153" fmla="*/ 1799482 h 3005983"/>
              <a:gd name="connsiteX154" fmla="*/ 5200540 w 12192000"/>
              <a:gd name="connsiteY154" fmla="*/ 1796400 h 3005983"/>
              <a:gd name="connsiteX155" fmla="*/ 5154928 w 12192000"/>
              <a:gd name="connsiteY155" fmla="*/ 1781130 h 3005983"/>
              <a:gd name="connsiteX156" fmla="*/ 5149478 w 12192000"/>
              <a:gd name="connsiteY156" fmla="*/ 1780679 h 3005983"/>
              <a:gd name="connsiteX157" fmla="*/ 5130626 w 12192000"/>
              <a:gd name="connsiteY157" fmla="*/ 1768669 h 3005983"/>
              <a:gd name="connsiteX158" fmla="*/ 5102239 w 12192000"/>
              <a:gd name="connsiteY158" fmla="*/ 1753436 h 3005983"/>
              <a:gd name="connsiteX159" fmla="*/ 5099658 w 12192000"/>
              <a:gd name="connsiteY159" fmla="*/ 1753538 h 3005983"/>
              <a:gd name="connsiteX160" fmla="*/ 5088508 w 12192000"/>
              <a:gd name="connsiteY160" fmla="*/ 1745106 h 3005983"/>
              <a:gd name="connsiteX161" fmla="*/ 5082205 w 12192000"/>
              <a:gd name="connsiteY161" fmla="*/ 1734262 h 3005983"/>
              <a:gd name="connsiteX162" fmla="*/ 4931750 w 12192000"/>
              <a:gd name="connsiteY162" fmla="*/ 1691385 h 3005983"/>
              <a:gd name="connsiteX163" fmla="*/ 4824030 w 12192000"/>
              <a:gd name="connsiteY163" fmla="*/ 1643040 h 3005983"/>
              <a:gd name="connsiteX164" fmla="*/ 4758423 w 12192000"/>
              <a:gd name="connsiteY164" fmla="*/ 1579191 h 3005983"/>
              <a:gd name="connsiteX165" fmla="*/ 4514045 w 12192000"/>
              <a:gd name="connsiteY165" fmla="*/ 1535848 h 3005983"/>
              <a:gd name="connsiteX166" fmla="*/ 4458973 w 12192000"/>
              <a:gd name="connsiteY166" fmla="*/ 1525122 h 3005983"/>
              <a:gd name="connsiteX167" fmla="*/ 4423105 w 12192000"/>
              <a:gd name="connsiteY167" fmla="*/ 1500018 h 3005983"/>
              <a:gd name="connsiteX168" fmla="*/ 4400073 w 12192000"/>
              <a:gd name="connsiteY168" fmla="*/ 1499739 h 3005983"/>
              <a:gd name="connsiteX169" fmla="*/ 4395961 w 12192000"/>
              <a:gd name="connsiteY169" fmla="*/ 1499863 h 3005983"/>
              <a:gd name="connsiteX170" fmla="*/ 4382523 w 12192000"/>
              <a:gd name="connsiteY170" fmla="*/ 1496619 h 3005983"/>
              <a:gd name="connsiteX171" fmla="*/ 4374971 w 12192000"/>
              <a:gd name="connsiteY171" fmla="*/ 1500377 h 3005983"/>
              <a:gd name="connsiteX172" fmla="*/ 4352051 w 12192000"/>
              <a:gd name="connsiteY172" fmla="*/ 1498843 h 3005983"/>
              <a:gd name="connsiteX173" fmla="*/ 4328364 w 12192000"/>
              <a:gd name="connsiteY173" fmla="*/ 1491566 h 3005983"/>
              <a:gd name="connsiteX174" fmla="*/ 4220142 w 12192000"/>
              <a:gd name="connsiteY174" fmla="*/ 1451803 h 3005983"/>
              <a:gd name="connsiteX175" fmla="*/ 4152921 w 12192000"/>
              <a:gd name="connsiteY175" fmla="*/ 1430969 h 3005983"/>
              <a:gd name="connsiteX176" fmla="*/ 4123498 w 12192000"/>
              <a:gd name="connsiteY176" fmla="*/ 1427696 h 3005983"/>
              <a:gd name="connsiteX177" fmla="*/ 4085026 w 12192000"/>
              <a:gd name="connsiteY177" fmla="*/ 1420005 h 3005983"/>
              <a:gd name="connsiteX178" fmla="*/ 4014120 w 12192000"/>
              <a:gd name="connsiteY178" fmla="*/ 1410025 h 3005983"/>
              <a:gd name="connsiteX179" fmla="*/ 3924085 w 12192000"/>
              <a:gd name="connsiteY179" fmla="*/ 1390368 h 3005983"/>
              <a:gd name="connsiteX180" fmla="*/ 3875102 w 12192000"/>
              <a:gd name="connsiteY180" fmla="*/ 1356231 h 3005983"/>
              <a:gd name="connsiteX181" fmla="*/ 3866735 w 12192000"/>
              <a:gd name="connsiteY181" fmla="*/ 1358044 h 3005983"/>
              <a:gd name="connsiteX182" fmla="*/ 3824835 w 12192000"/>
              <a:gd name="connsiteY182" fmla="*/ 1344150 h 3005983"/>
              <a:gd name="connsiteX183" fmla="*/ 3698316 w 12192000"/>
              <a:gd name="connsiteY183" fmla="*/ 1271660 h 3005983"/>
              <a:gd name="connsiteX184" fmla="*/ 3615875 w 12192000"/>
              <a:gd name="connsiteY184" fmla="*/ 1245166 h 3005983"/>
              <a:gd name="connsiteX185" fmla="*/ 3583351 w 12192000"/>
              <a:gd name="connsiteY185" fmla="*/ 1239605 h 3005983"/>
              <a:gd name="connsiteX186" fmla="*/ 3529058 w 12192000"/>
              <a:gd name="connsiteY186" fmla="*/ 1230047 h 3005983"/>
              <a:gd name="connsiteX187" fmla="*/ 3438822 w 12192000"/>
              <a:gd name="connsiteY187" fmla="*/ 1205661 h 3005983"/>
              <a:gd name="connsiteX188" fmla="*/ 3390292 w 12192000"/>
              <a:gd name="connsiteY188" fmla="*/ 1197075 h 3005983"/>
              <a:gd name="connsiteX189" fmla="*/ 3315537 w 12192000"/>
              <a:gd name="connsiteY189" fmla="*/ 1185391 h 3005983"/>
              <a:gd name="connsiteX190" fmla="*/ 3305896 w 12192000"/>
              <a:gd name="connsiteY190" fmla="*/ 1180025 h 3005983"/>
              <a:gd name="connsiteX191" fmla="*/ 3260055 w 12192000"/>
              <a:gd name="connsiteY191" fmla="*/ 1189560 h 3005983"/>
              <a:gd name="connsiteX192" fmla="*/ 3136098 w 12192000"/>
              <a:gd name="connsiteY192" fmla="*/ 1171708 h 3005983"/>
              <a:gd name="connsiteX193" fmla="*/ 3113533 w 12192000"/>
              <a:gd name="connsiteY193" fmla="*/ 1171758 h 3005983"/>
              <a:gd name="connsiteX194" fmla="*/ 3087934 w 12192000"/>
              <a:gd name="connsiteY194" fmla="*/ 1162189 h 3005983"/>
              <a:gd name="connsiteX195" fmla="*/ 3033101 w 12192000"/>
              <a:gd name="connsiteY195" fmla="*/ 1146004 h 3005983"/>
              <a:gd name="connsiteX196" fmla="*/ 2999082 w 12192000"/>
              <a:gd name="connsiteY196" fmla="*/ 1129337 h 3005983"/>
              <a:gd name="connsiteX197" fmla="*/ 2988144 w 12192000"/>
              <a:gd name="connsiteY197" fmla="*/ 1133783 h 3005983"/>
              <a:gd name="connsiteX198" fmla="*/ 2964880 w 12192000"/>
              <a:gd name="connsiteY198" fmla="*/ 1133160 h 3005983"/>
              <a:gd name="connsiteX199" fmla="*/ 2871083 w 12192000"/>
              <a:gd name="connsiteY199" fmla="*/ 1114281 h 3005983"/>
              <a:gd name="connsiteX200" fmla="*/ 2853547 w 12192000"/>
              <a:gd name="connsiteY200" fmla="*/ 1113282 h 3005983"/>
              <a:gd name="connsiteX201" fmla="*/ 2834998 w 12192000"/>
              <a:gd name="connsiteY201" fmla="*/ 1105032 h 3005983"/>
              <a:gd name="connsiteX202" fmla="*/ 2832012 w 12192000"/>
              <a:gd name="connsiteY202" fmla="*/ 1103667 h 3005983"/>
              <a:gd name="connsiteX203" fmla="*/ 2831450 w 12192000"/>
              <a:gd name="connsiteY203" fmla="*/ 1103681 h 3005983"/>
              <a:gd name="connsiteX204" fmla="*/ 2830158 w 12192000"/>
              <a:gd name="connsiteY204" fmla="*/ 1102819 h 3005983"/>
              <a:gd name="connsiteX205" fmla="*/ 2817969 w 12192000"/>
              <a:gd name="connsiteY205" fmla="*/ 1097243 h 3005983"/>
              <a:gd name="connsiteX206" fmla="*/ 2812278 w 12192000"/>
              <a:gd name="connsiteY206" fmla="*/ 1097008 h 3005983"/>
              <a:gd name="connsiteX207" fmla="*/ 2735949 w 12192000"/>
              <a:gd name="connsiteY207" fmla="*/ 1069536 h 3005983"/>
              <a:gd name="connsiteX208" fmla="*/ 2700542 w 12192000"/>
              <a:gd name="connsiteY208" fmla="*/ 1056907 h 3005983"/>
              <a:gd name="connsiteX209" fmla="*/ 2690071 w 12192000"/>
              <a:gd name="connsiteY209" fmla="*/ 1056397 h 3005983"/>
              <a:gd name="connsiteX210" fmla="*/ 2655269 w 12192000"/>
              <a:gd name="connsiteY210" fmla="*/ 1042078 h 3005983"/>
              <a:gd name="connsiteX211" fmla="*/ 2637172 w 12192000"/>
              <a:gd name="connsiteY211" fmla="*/ 1039382 h 3005983"/>
              <a:gd name="connsiteX212" fmla="*/ 2544676 w 12192000"/>
              <a:gd name="connsiteY212" fmla="*/ 1019916 h 3005983"/>
              <a:gd name="connsiteX213" fmla="*/ 2521406 w 12192000"/>
              <a:gd name="connsiteY213" fmla="*/ 1022036 h 3005983"/>
              <a:gd name="connsiteX214" fmla="*/ 2462038 w 12192000"/>
              <a:gd name="connsiteY214" fmla="*/ 992687 h 3005983"/>
              <a:gd name="connsiteX215" fmla="*/ 2448962 w 12192000"/>
              <a:gd name="connsiteY215" fmla="*/ 988555 h 3005983"/>
              <a:gd name="connsiteX216" fmla="*/ 2444223 w 12192000"/>
              <a:gd name="connsiteY216" fmla="*/ 985580 h 3005983"/>
              <a:gd name="connsiteX217" fmla="*/ 2428175 w 12192000"/>
              <a:gd name="connsiteY217" fmla="*/ 997242 h 3005983"/>
              <a:gd name="connsiteX218" fmla="*/ 2398519 w 12192000"/>
              <a:gd name="connsiteY218" fmla="*/ 1001482 h 3005983"/>
              <a:gd name="connsiteX219" fmla="*/ 2385271 w 12192000"/>
              <a:gd name="connsiteY219" fmla="*/ 993786 h 3005983"/>
              <a:gd name="connsiteX220" fmla="*/ 2298174 w 12192000"/>
              <a:gd name="connsiteY220" fmla="*/ 956527 h 3005983"/>
              <a:gd name="connsiteX221" fmla="*/ 2271014 w 12192000"/>
              <a:gd name="connsiteY221" fmla="*/ 945440 h 3005983"/>
              <a:gd name="connsiteX222" fmla="*/ 2214838 w 12192000"/>
              <a:gd name="connsiteY222" fmla="*/ 924396 h 3005983"/>
              <a:gd name="connsiteX223" fmla="*/ 2038407 w 12192000"/>
              <a:gd name="connsiteY223" fmla="*/ 916628 h 3005983"/>
              <a:gd name="connsiteX224" fmla="*/ 1958268 w 12192000"/>
              <a:gd name="connsiteY224" fmla="*/ 931677 h 3005983"/>
              <a:gd name="connsiteX225" fmla="*/ 1740316 w 12192000"/>
              <a:gd name="connsiteY225" fmla="*/ 931710 h 3005983"/>
              <a:gd name="connsiteX226" fmla="*/ 1454477 w 12192000"/>
              <a:gd name="connsiteY226" fmla="*/ 973878 h 3005983"/>
              <a:gd name="connsiteX227" fmla="*/ 1385984 w 12192000"/>
              <a:gd name="connsiteY227" fmla="*/ 958621 h 3005983"/>
              <a:gd name="connsiteX228" fmla="*/ 1355604 w 12192000"/>
              <a:gd name="connsiteY228" fmla="*/ 960893 h 3005983"/>
              <a:gd name="connsiteX229" fmla="*/ 1305323 w 12192000"/>
              <a:gd name="connsiteY229" fmla="*/ 967511 h 3005983"/>
              <a:gd name="connsiteX230" fmla="*/ 1125607 w 12192000"/>
              <a:gd name="connsiteY230" fmla="*/ 968467 h 3005983"/>
              <a:gd name="connsiteX231" fmla="*/ 1016562 w 12192000"/>
              <a:gd name="connsiteY231" fmla="*/ 975260 h 3005983"/>
              <a:gd name="connsiteX232" fmla="*/ 818620 w 12192000"/>
              <a:gd name="connsiteY232" fmla="*/ 987723 h 3005983"/>
              <a:gd name="connsiteX233" fmla="*/ 611870 w 12192000"/>
              <a:gd name="connsiteY233" fmla="*/ 1002547 h 3005983"/>
              <a:gd name="connsiteX234" fmla="*/ 520325 w 12192000"/>
              <a:gd name="connsiteY234" fmla="*/ 1010590 h 3005983"/>
              <a:gd name="connsiteX235" fmla="*/ 386188 w 12192000"/>
              <a:gd name="connsiteY235" fmla="*/ 1040956 h 3005983"/>
              <a:gd name="connsiteX236" fmla="*/ 272629 w 12192000"/>
              <a:gd name="connsiteY236" fmla="*/ 1010300 h 3005983"/>
              <a:gd name="connsiteX237" fmla="*/ 113450 w 12192000"/>
              <a:gd name="connsiteY237" fmla="*/ 1038933 h 3005983"/>
              <a:gd name="connsiteX238" fmla="*/ 4256 w 12192000"/>
              <a:gd name="connsiteY238" fmla="*/ 1060111 h 3005983"/>
              <a:gd name="connsiteX239" fmla="*/ 0 w 12192000"/>
              <a:gd name="connsiteY239" fmla="*/ 1059714 h 3005983"/>
              <a:gd name="connsiteX240" fmla="*/ 0 w 12192000"/>
              <a:gd name="connsiteY240" fmla="*/ 0 h 3005983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66486 w 12192000"/>
              <a:gd name="connsiteY9" fmla="*/ 2799625 h 3028941"/>
              <a:gd name="connsiteX10" fmla="*/ 11652374 w 12192000"/>
              <a:gd name="connsiteY10" fmla="*/ 27932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66486 w 12192000"/>
              <a:gd name="connsiteY9" fmla="*/ 279962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9476 w 12192000"/>
              <a:gd name="connsiteY8" fmla="*/ 280739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09884 w 12192000"/>
              <a:gd name="connsiteY7" fmla="*/ 30016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31191 w 12192000"/>
              <a:gd name="connsiteY4" fmla="*/ 290252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12141 w 12192000"/>
              <a:gd name="connsiteY4" fmla="*/ 2896170 h 3028941"/>
              <a:gd name="connsiteX5" fmla="*/ 11968818 w 12192000"/>
              <a:gd name="connsiteY5" fmla="*/ 298404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8941"/>
              <a:gd name="connsiteX1" fmla="*/ 12192000 w 12192000"/>
              <a:gd name="connsiteY1" fmla="*/ 0 h 3028941"/>
              <a:gd name="connsiteX2" fmla="*/ 12192000 w 12192000"/>
              <a:gd name="connsiteY2" fmla="*/ 2802781 h 3028941"/>
              <a:gd name="connsiteX3" fmla="*/ 12174273 w 12192000"/>
              <a:gd name="connsiteY3" fmla="*/ 2805362 h 3028941"/>
              <a:gd name="connsiteX4" fmla="*/ 12112141 w 12192000"/>
              <a:gd name="connsiteY4" fmla="*/ 2896170 h 3028941"/>
              <a:gd name="connsiteX5" fmla="*/ 12013268 w 12192000"/>
              <a:gd name="connsiteY5" fmla="*/ 2939595 h 3028941"/>
              <a:gd name="connsiteX6" fmla="*/ 11844564 w 12192000"/>
              <a:gd name="connsiteY6" fmla="*/ 2972630 h 3028941"/>
              <a:gd name="connsiteX7" fmla="*/ 11754334 w 12192000"/>
              <a:gd name="connsiteY7" fmla="*/ 2963535 h 3028941"/>
              <a:gd name="connsiteX8" fmla="*/ 11683126 w 12192000"/>
              <a:gd name="connsiteY8" fmla="*/ 2966141 h 3028941"/>
              <a:gd name="connsiteX9" fmla="*/ 11641086 w 12192000"/>
              <a:gd name="connsiteY9" fmla="*/ 2983775 h 3028941"/>
              <a:gd name="connsiteX10" fmla="*/ 11595224 w 12192000"/>
              <a:gd name="connsiteY10" fmla="*/ 3021872 h 3028941"/>
              <a:gd name="connsiteX11" fmla="*/ 11544871 w 12192000"/>
              <a:gd name="connsiteY11" fmla="*/ 3028941 h 3028941"/>
              <a:gd name="connsiteX12" fmla="*/ 11494397 w 12192000"/>
              <a:gd name="connsiteY12" fmla="*/ 2997610 h 3028941"/>
              <a:gd name="connsiteX13" fmla="*/ 11566270 w 12192000"/>
              <a:gd name="connsiteY13" fmla="*/ 2794050 h 3028941"/>
              <a:gd name="connsiteX14" fmla="*/ 11543180 w 12192000"/>
              <a:gd name="connsiteY14" fmla="*/ 2794523 h 3028941"/>
              <a:gd name="connsiteX15" fmla="*/ 11527456 w 12192000"/>
              <a:gd name="connsiteY15" fmla="*/ 2784758 h 3028941"/>
              <a:gd name="connsiteX16" fmla="*/ 11410019 w 12192000"/>
              <a:gd name="connsiteY16" fmla="*/ 2778739 h 3028941"/>
              <a:gd name="connsiteX17" fmla="*/ 11391662 w 12192000"/>
              <a:gd name="connsiteY17" fmla="*/ 2777813 h 3028941"/>
              <a:gd name="connsiteX18" fmla="*/ 11381950 w 12192000"/>
              <a:gd name="connsiteY18" fmla="*/ 2771457 h 3028941"/>
              <a:gd name="connsiteX19" fmla="*/ 11355280 w 12192000"/>
              <a:gd name="connsiteY19" fmla="*/ 2766974 h 3028941"/>
              <a:gd name="connsiteX20" fmla="*/ 11346286 w 12192000"/>
              <a:gd name="connsiteY20" fmla="*/ 2771221 h 3028941"/>
              <a:gd name="connsiteX21" fmla="*/ 11344784 w 12192000"/>
              <a:gd name="connsiteY21" fmla="*/ 2767480 h 3028941"/>
              <a:gd name="connsiteX22" fmla="*/ 11307999 w 12192000"/>
              <a:gd name="connsiteY22" fmla="*/ 2758374 h 3028941"/>
              <a:gd name="connsiteX23" fmla="*/ 11228674 w 12192000"/>
              <a:gd name="connsiteY23" fmla="*/ 2738503 h 3028941"/>
              <a:gd name="connsiteX24" fmla="*/ 11208775 w 12192000"/>
              <a:gd name="connsiteY24" fmla="*/ 2733735 h 3028941"/>
              <a:gd name="connsiteX25" fmla="*/ 11191329 w 12192000"/>
              <a:gd name="connsiteY25" fmla="*/ 2735896 h 3028941"/>
              <a:gd name="connsiteX26" fmla="*/ 11095293 w 12192000"/>
              <a:gd name="connsiteY26" fmla="*/ 2734181 h 3028941"/>
              <a:gd name="connsiteX27" fmla="*/ 11072290 w 12192000"/>
              <a:gd name="connsiteY27" fmla="*/ 2737734 h 3028941"/>
              <a:gd name="connsiteX28" fmla="*/ 10980239 w 12192000"/>
              <a:gd name="connsiteY28" fmla="*/ 2729000 h 3028941"/>
              <a:gd name="connsiteX29" fmla="*/ 10980167 w 12192000"/>
              <a:gd name="connsiteY29" fmla="*/ 2728972 h 3028941"/>
              <a:gd name="connsiteX30" fmla="*/ 10943501 w 12192000"/>
              <a:gd name="connsiteY30" fmla="*/ 2723352 h 3028941"/>
              <a:gd name="connsiteX31" fmla="*/ 10740825 w 12192000"/>
              <a:gd name="connsiteY31" fmla="*/ 2642544 h 3028941"/>
              <a:gd name="connsiteX32" fmla="*/ 10621021 w 12192000"/>
              <a:gd name="connsiteY32" fmla="*/ 2583972 h 3028941"/>
              <a:gd name="connsiteX33" fmla="*/ 10501779 w 12192000"/>
              <a:gd name="connsiteY33" fmla="*/ 2548735 h 3028941"/>
              <a:gd name="connsiteX34" fmla="*/ 10403355 w 12192000"/>
              <a:gd name="connsiteY34" fmla="*/ 2512953 h 3028941"/>
              <a:gd name="connsiteX35" fmla="*/ 10337449 w 12192000"/>
              <a:gd name="connsiteY35" fmla="*/ 2488172 h 3028941"/>
              <a:gd name="connsiteX36" fmla="*/ 10324327 w 12192000"/>
              <a:gd name="connsiteY36" fmla="*/ 2478939 h 3028941"/>
              <a:gd name="connsiteX37" fmla="*/ 10321929 w 12192000"/>
              <a:gd name="connsiteY37" fmla="*/ 2478993 h 3028941"/>
              <a:gd name="connsiteX38" fmla="*/ 10290461 w 12192000"/>
              <a:gd name="connsiteY38" fmla="*/ 2462144 h 3028941"/>
              <a:gd name="connsiteX39" fmla="*/ 10268970 w 12192000"/>
              <a:gd name="connsiteY39" fmla="*/ 2448931 h 3028941"/>
              <a:gd name="connsiteX40" fmla="*/ 10263699 w 12192000"/>
              <a:gd name="connsiteY40" fmla="*/ 2448340 h 3028941"/>
              <a:gd name="connsiteX41" fmla="*/ 10228272 w 12192000"/>
              <a:gd name="connsiteY41" fmla="*/ 2431997 h 3028941"/>
              <a:gd name="connsiteX42" fmla="*/ 10215997 w 12192000"/>
              <a:gd name="connsiteY42" fmla="*/ 2431103 h 3028941"/>
              <a:gd name="connsiteX43" fmla="*/ 10193885 w 12192000"/>
              <a:gd name="connsiteY43" fmla="*/ 2427360 h 3028941"/>
              <a:gd name="connsiteX44" fmla="*/ 10135557 w 12192000"/>
              <a:gd name="connsiteY44" fmla="*/ 2429769 h 3028941"/>
              <a:gd name="connsiteX45" fmla="*/ 10092108 w 12192000"/>
              <a:gd name="connsiteY45" fmla="*/ 2409075 h 3028941"/>
              <a:gd name="connsiteX46" fmla="*/ 10091815 w 12192000"/>
              <a:gd name="connsiteY46" fmla="*/ 2409211 h 3028941"/>
              <a:gd name="connsiteX47" fmla="*/ 10083558 w 12192000"/>
              <a:gd name="connsiteY47" fmla="*/ 2406369 h 3028941"/>
              <a:gd name="connsiteX48" fmla="*/ 10078319 w 12192000"/>
              <a:gd name="connsiteY48" fmla="*/ 2403481 h 3028941"/>
              <a:gd name="connsiteX49" fmla="*/ 10063647 w 12192000"/>
              <a:gd name="connsiteY49" fmla="*/ 2397528 h 3028941"/>
              <a:gd name="connsiteX50" fmla="*/ 10057660 w 12192000"/>
              <a:gd name="connsiteY50" fmla="*/ 2396793 h 3028941"/>
              <a:gd name="connsiteX51" fmla="*/ 10003124 w 12192000"/>
              <a:gd name="connsiteY51" fmla="*/ 2406692 h 3028941"/>
              <a:gd name="connsiteX52" fmla="*/ 9898644 w 12192000"/>
              <a:gd name="connsiteY52" fmla="*/ 2393136 h 3028941"/>
              <a:gd name="connsiteX53" fmla="*/ 9794969 w 12192000"/>
              <a:gd name="connsiteY53" fmla="*/ 2376665 h 3028941"/>
              <a:gd name="connsiteX54" fmla="*/ 9690708 w 12192000"/>
              <a:gd name="connsiteY54" fmla="*/ 2362478 h 3028941"/>
              <a:gd name="connsiteX55" fmla="*/ 9656590 w 12192000"/>
              <a:gd name="connsiteY55" fmla="*/ 2365107 h 3028941"/>
              <a:gd name="connsiteX56" fmla="*/ 9651013 w 12192000"/>
              <a:gd name="connsiteY56" fmla="*/ 2365379 h 3028941"/>
              <a:gd name="connsiteX57" fmla="*/ 9629535 w 12192000"/>
              <a:gd name="connsiteY57" fmla="*/ 2359562 h 3028941"/>
              <a:gd name="connsiteX58" fmla="*/ 9621002 w 12192000"/>
              <a:gd name="connsiteY58" fmla="*/ 2358015 h 3028941"/>
              <a:gd name="connsiteX59" fmla="*/ 9620811 w 12192000"/>
              <a:gd name="connsiteY59" fmla="*/ 2358209 h 3028941"/>
              <a:gd name="connsiteX60" fmla="*/ 9612783 w 12192000"/>
              <a:gd name="connsiteY60" fmla="*/ 2356304 h 3028941"/>
              <a:gd name="connsiteX61" fmla="*/ 9573299 w 12192000"/>
              <a:gd name="connsiteY61" fmla="*/ 2344048 h 3028941"/>
              <a:gd name="connsiteX62" fmla="*/ 9523299 w 12192000"/>
              <a:gd name="connsiteY62" fmla="*/ 2356751 h 3028941"/>
              <a:gd name="connsiteX63" fmla="*/ 9502217 w 12192000"/>
              <a:gd name="connsiteY63" fmla="*/ 2356672 h 3028941"/>
              <a:gd name="connsiteX64" fmla="*/ 9491052 w 12192000"/>
              <a:gd name="connsiteY64" fmla="*/ 2357876 h 3028941"/>
              <a:gd name="connsiteX65" fmla="*/ 9490420 w 12192000"/>
              <a:gd name="connsiteY65" fmla="*/ 2358754 h 3028941"/>
              <a:gd name="connsiteX66" fmla="*/ 9422814 w 12192000"/>
              <a:gd name="connsiteY66" fmla="*/ 2337048 h 3028941"/>
              <a:gd name="connsiteX67" fmla="*/ 9387555 w 12192000"/>
              <a:gd name="connsiteY67" fmla="*/ 2324836 h 3028941"/>
              <a:gd name="connsiteX68" fmla="*/ 9385480 w 12192000"/>
              <a:gd name="connsiteY68" fmla="*/ 2325313 h 3028941"/>
              <a:gd name="connsiteX69" fmla="*/ 9369766 w 12192000"/>
              <a:gd name="connsiteY69" fmla="*/ 2317902 h 3028941"/>
              <a:gd name="connsiteX70" fmla="*/ 9356267 w 12192000"/>
              <a:gd name="connsiteY70" fmla="*/ 2307218 h 3028941"/>
              <a:gd name="connsiteX71" fmla="*/ 9240605 w 12192000"/>
              <a:gd name="connsiteY71" fmla="*/ 2292733 h 3028941"/>
              <a:gd name="connsiteX72" fmla="*/ 9083251 w 12192000"/>
              <a:gd name="connsiteY72" fmla="*/ 2245348 h 3028941"/>
              <a:gd name="connsiteX73" fmla="*/ 8956025 w 12192000"/>
              <a:gd name="connsiteY73" fmla="*/ 2219438 h 3028941"/>
              <a:gd name="connsiteX74" fmla="*/ 8791834 w 12192000"/>
              <a:gd name="connsiteY74" fmla="*/ 2194608 h 3028941"/>
              <a:gd name="connsiteX75" fmla="*/ 8677385 w 12192000"/>
              <a:gd name="connsiteY75" fmla="*/ 2172946 h 3028941"/>
              <a:gd name="connsiteX76" fmla="*/ 8628381 w 12192000"/>
              <a:gd name="connsiteY76" fmla="*/ 2151256 h 3028941"/>
              <a:gd name="connsiteX77" fmla="*/ 8608955 w 12192000"/>
              <a:gd name="connsiteY77" fmla="*/ 2154253 h 3028941"/>
              <a:gd name="connsiteX78" fmla="*/ 8605623 w 12192000"/>
              <a:gd name="connsiteY78" fmla="*/ 2154974 h 3028941"/>
              <a:gd name="connsiteX79" fmla="*/ 8591946 w 12192000"/>
              <a:gd name="connsiteY79" fmla="*/ 2153429 h 3028941"/>
              <a:gd name="connsiteX80" fmla="*/ 8588503 w 12192000"/>
              <a:gd name="connsiteY80" fmla="*/ 2158528 h 3028941"/>
              <a:gd name="connsiteX81" fmla="*/ 8542929 w 12192000"/>
              <a:gd name="connsiteY81" fmla="*/ 2155780 h 3028941"/>
              <a:gd name="connsiteX82" fmla="*/ 8422422 w 12192000"/>
              <a:gd name="connsiteY82" fmla="*/ 2128783 h 3028941"/>
              <a:gd name="connsiteX83" fmla="*/ 8350509 w 12192000"/>
              <a:gd name="connsiteY83" fmla="*/ 2116143 h 3028941"/>
              <a:gd name="connsiteX84" fmla="*/ 8323483 w 12192000"/>
              <a:gd name="connsiteY84" fmla="*/ 2116856 h 3028941"/>
              <a:gd name="connsiteX85" fmla="*/ 8285541 w 12192000"/>
              <a:gd name="connsiteY85" fmla="*/ 2114142 h 3028941"/>
              <a:gd name="connsiteX86" fmla="*/ 8156321 w 12192000"/>
              <a:gd name="connsiteY86" fmla="*/ 2105622 h 3028941"/>
              <a:gd name="connsiteX87" fmla="*/ 8115022 w 12192000"/>
              <a:gd name="connsiteY87" fmla="*/ 2097331 h 3028941"/>
              <a:gd name="connsiteX88" fmla="*/ 8109128 w 12192000"/>
              <a:gd name="connsiteY88" fmla="*/ 2095725 h 3028941"/>
              <a:gd name="connsiteX89" fmla="*/ 8061947 w 12192000"/>
              <a:gd name="connsiteY89" fmla="*/ 2076044 h 3028941"/>
              <a:gd name="connsiteX90" fmla="*/ 8056343 w 12192000"/>
              <a:gd name="connsiteY90" fmla="*/ 2079176 h 3028941"/>
              <a:gd name="connsiteX91" fmla="*/ 8039888 w 12192000"/>
              <a:gd name="connsiteY91" fmla="*/ 2079889 h 3028941"/>
              <a:gd name="connsiteX92" fmla="*/ 8027893 w 12192000"/>
              <a:gd name="connsiteY92" fmla="*/ 2071837 h 3028941"/>
              <a:gd name="connsiteX93" fmla="*/ 7968202 w 12192000"/>
              <a:gd name="connsiteY93" fmla="*/ 2048643 h 3028941"/>
              <a:gd name="connsiteX94" fmla="*/ 7879707 w 12192000"/>
              <a:gd name="connsiteY94" fmla="*/ 2019539 h 3028941"/>
              <a:gd name="connsiteX95" fmla="*/ 7867283 w 12192000"/>
              <a:gd name="connsiteY95" fmla="*/ 2011237 h 3028941"/>
              <a:gd name="connsiteX96" fmla="*/ 7843997 w 12192000"/>
              <a:gd name="connsiteY96" fmla="*/ 2004002 h 3028941"/>
              <a:gd name="connsiteX97" fmla="*/ 7819810 w 12192000"/>
              <a:gd name="connsiteY97" fmla="*/ 2003978 h 3028941"/>
              <a:gd name="connsiteX98" fmla="*/ 7766905 w 12192000"/>
              <a:gd name="connsiteY98" fmla="*/ 1994240 h 3028941"/>
              <a:gd name="connsiteX99" fmla="*/ 7748811 w 12192000"/>
              <a:gd name="connsiteY99" fmla="*/ 2001647 h 3028941"/>
              <a:gd name="connsiteX100" fmla="*/ 7745757 w 12192000"/>
              <a:gd name="connsiteY100" fmla="*/ 2003120 h 3028941"/>
              <a:gd name="connsiteX101" fmla="*/ 7732110 w 12192000"/>
              <a:gd name="connsiteY101" fmla="*/ 2004783 h 3028941"/>
              <a:gd name="connsiteX102" fmla="*/ 7730039 w 12192000"/>
              <a:gd name="connsiteY102" fmla="*/ 2010536 h 3028941"/>
              <a:gd name="connsiteX103" fmla="*/ 7685159 w 12192000"/>
              <a:gd name="connsiteY103" fmla="*/ 2018415 h 3028941"/>
              <a:gd name="connsiteX104" fmla="*/ 7561596 w 12192000"/>
              <a:gd name="connsiteY104" fmla="*/ 2020063 h 3028941"/>
              <a:gd name="connsiteX105" fmla="*/ 7488722 w 12192000"/>
              <a:gd name="connsiteY105" fmla="*/ 2024418 h 3028941"/>
              <a:gd name="connsiteX106" fmla="*/ 7462688 w 12192000"/>
              <a:gd name="connsiteY106" fmla="*/ 2031366 h 3028941"/>
              <a:gd name="connsiteX107" fmla="*/ 7425222 w 12192000"/>
              <a:gd name="connsiteY107" fmla="*/ 2037510 h 3028941"/>
              <a:gd name="connsiteX108" fmla="*/ 7360376 w 12192000"/>
              <a:gd name="connsiteY108" fmla="*/ 2052454 h 3028941"/>
              <a:gd name="connsiteX109" fmla="*/ 7297796 w 12192000"/>
              <a:gd name="connsiteY109" fmla="*/ 2059134 h 3028941"/>
              <a:gd name="connsiteX110" fmla="*/ 7255684 w 12192000"/>
              <a:gd name="connsiteY110" fmla="*/ 2060633 h 3028941"/>
              <a:gd name="connsiteX111" fmla="*/ 7249573 w 12192000"/>
              <a:gd name="connsiteY111" fmla="*/ 2060435 h 3028941"/>
              <a:gd name="connsiteX112" fmla="*/ 7198933 w 12192000"/>
              <a:gd name="connsiteY112" fmla="*/ 2052227 h 3028941"/>
              <a:gd name="connsiteX113" fmla="*/ 7194276 w 12192000"/>
              <a:gd name="connsiteY113" fmla="*/ 2056568 h 3028941"/>
              <a:gd name="connsiteX114" fmla="*/ 7178495 w 12192000"/>
              <a:gd name="connsiteY114" fmla="*/ 2061069 h 3028941"/>
              <a:gd name="connsiteX115" fmla="*/ 7164866 w 12192000"/>
              <a:gd name="connsiteY115" fmla="*/ 2056021 h 3028941"/>
              <a:gd name="connsiteX116" fmla="*/ 7101221 w 12192000"/>
              <a:gd name="connsiteY116" fmla="*/ 2047289 h 3028941"/>
              <a:gd name="connsiteX117" fmla="*/ 7008182 w 12192000"/>
              <a:gd name="connsiteY117" fmla="*/ 2039482 h 3028941"/>
              <a:gd name="connsiteX118" fmla="*/ 6994073 w 12192000"/>
              <a:gd name="connsiteY118" fmla="*/ 2034288 h 3028941"/>
              <a:gd name="connsiteX119" fmla="*/ 6902768 w 12192000"/>
              <a:gd name="connsiteY119" fmla="*/ 2021990 h 3028941"/>
              <a:gd name="connsiteX120" fmla="*/ 6854917 w 12192000"/>
              <a:gd name="connsiteY120" fmla="*/ 2020321 h 3028941"/>
              <a:gd name="connsiteX121" fmla="*/ 6849655 w 12192000"/>
              <a:gd name="connsiteY121" fmla="*/ 2025191 h 3028941"/>
              <a:gd name="connsiteX122" fmla="*/ 6835522 w 12192000"/>
              <a:gd name="connsiteY122" fmla="*/ 2024012 h 3028941"/>
              <a:gd name="connsiteX123" fmla="*/ 6707727 w 12192000"/>
              <a:gd name="connsiteY123" fmla="*/ 2006254 h 3028941"/>
              <a:gd name="connsiteX124" fmla="*/ 6561947 w 12192000"/>
              <a:gd name="connsiteY124" fmla="*/ 1975575 h 3028941"/>
              <a:gd name="connsiteX125" fmla="*/ 6464714 w 12192000"/>
              <a:gd name="connsiteY125" fmla="*/ 1978704 h 3028941"/>
              <a:gd name="connsiteX126" fmla="*/ 6242129 w 12192000"/>
              <a:gd name="connsiteY126" fmla="*/ 1915441 h 3028941"/>
              <a:gd name="connsiteX127" fmla="*/ 6080728 w 12192000"/>
              <a:gd name="connsiteY127" fmla="*/ 1895758 h 3028941"/>
              <a:gd name="connsiteX128" fmla="*/ 6069627 w 12192000"/>
              <a:gd name="connsiteY128" fmla="*/ 1885968 h 3028941"/>
              <a:gd name="connsiteX129" fmla="*/ 6055146 w 12192000"/>
              <a:gd name="connsiteY129" fmla="*/ 1879305 h 3028941"/>
              <a:gd name="connsiteX130" fmla="*/ 5953405 w 12192000"/>
              <a:gd name="connsiteY130" fmla="*/ 1849929 h 3028941"/>
              <a:gd name="connsiteX131" fmla="*/ 5940151 w 12192000"/>
              <a:gd name="connsiteY131" fmla="*/ 1852123 h 3028941"/>
              <a:gd name="connsiteX132" fmla="*/ 5917647 w 12192000"/>
              <a:gd name="connsiteY132" fmla="*/ 1852476 h 3028941"/>
              <a:gd name="connsiteX133" fmla="*/ 5860259 w 12192000"/>
              <a:gd name="connsiteY133" fmla="*/ 1865444 h 3028941"/>
              <a:gd name="connsiteX134" fmla="*/ 5821880 w 12192000"/>
              <a:gd name="connsiteY134" fmla="*/ 1854695 h 3028941"/>
              <a:gd name="connsiteX135" fmla="*/ 5813898 w 12192000"/>
              <a:gd name="connsiteY135" fmla="*/ 1853063 h 3028941"/>
              <a:gd name="connsiteX136" fmla="*/ 5813633 w 12192000"/>
              <a:gd name="connsiteY136" fmla="*/ 1853249 h 3028941"/>
              <a:gd name="connsiteX137" fmla="*/ 5804995 w 12192000"/>
              <a:gd name="connsiteY137" fmla="*/ 1851966 h 3028941"/>
              <a:gd name="connsiteX138" fmla="*/ 5799340 w 12192000"/>
              <a:gd name="connsiteY138" fmla="*/ 1850088 h 3028941"/>
              <a:gd name="connsiteX139" fmla="*/ 5783850 w 12192000"/>
              <a:gd name="connsiteY139" fmla="*/ 1846922 h 3028941"/>
              <a:gd name="connsiteX140" fmla="*/ 5777803 w 12192000"/>
              <a:gd name="connsiteY140" fmla="*/ 1847290 h 3028941"/>
              <a:gd name="connsiteX141" fmla="*/ 5774372 w 12192000"/>
              <a:gd name="connsiteY141" fmla="*/ 1849538 h 3028941"/>
              <a:gd name="connsiteX142" fmla="*/ 5740527 w 12192000"/>
              <a:gd name="connsiteY142" fmla="*/ 1850453 h 3028941"/>
              <a:gd name="connsiteX143" fmla="*/ 5671437 w 12192000"/>
              <a:gd name="connsiteY143" fmla="*/ 1845438 h 3028941"/>
              <a:gd name="connsiteX144" fmla="*/ 5633526 w 12192000"/>
              <a:gd name="connsiteY144" fmla="*/ 1839191 h 3028941"/>
              <a:gd name="connsiteX145" fmla="*/ 5527860 w 12192000"/>
              <a:gd name="connsiteY145" fmla="*/ 1825767 h 3028941"/>
              <a:gd name="connsiteX146" fmla="*/ 5420429 w 12192000"/>
              <a:gd name="connsiteY146" fmla="*/ 1815102 h 3028941"/>
              <a:gd name="connsiteX147" fmla="*/ 5339073 w 12192000"/>
              <a:gd name="connsiteY147" fmla="*/ 1819639 h 3028941"/>
              <a:gd name="connsiteX148" fmla="*/ 5334373 w 12192000"/>
              <a:gd name="connsiteY148" fmla="*/ 1817028 h 3028941"/>
              <a:gd name="connsiteX149" fmla="*/ 5326433 w 12192000"/>
              <a:gd name="connsiteY149" fmla="*/ 1814516 h 3028941"/>
              <a:gd name="connsiteX150" fmla="*/ 5326080 w 12192000"/>
              <a:gd name="connsiteY150" fmla="*/ 1814651 h 3028941"/>
              <a:gd name="connsiteX151" fmla="*/ 5318954 w 12192000"/>
              <a:gd name="connsiteY151" fmla="*/ 1811914 h 3028941"/>
              <a:gd name="connsiteX152" fmla="*/ 5286087 w 12192000"/>
              <a:gd name="connsiteY152" fmla="*/ 1796038 h 3028941"/>
              <a:gd name="connsiteX153" fmla="*/ 5223002 w 12192000"/>
              <a:gd name="connsiteY153" fmla="*/ 1799482 h 3028941"/>
              <a:gd name="connsiteX154" fmla="*/ 5200540 w 12192000"/>
              <a:gd name="connsiteY154" fmla="*/ 1796400 h 3028941"/>
              <a:gd name="connsiteX155" fmla="*/ 5154928 w 12192000"/>
              <a:gd name="connsiteY155" fmla="*/ 1781130 h 3028941"/>
              <a:gd name="connsiteX156" fmla="*/ 5149478 w 12192000"/>
              <a:gd name="connsiteY156" fmla="*/ 1780679 h 3028941"/>
              <a:gd name="connsiteX157" fmla="*/ 5130626 w 12192000"/>
              <a:gd name="connsiteY157" fmla="*/ 1768669 h 3028941"/>
              <a:gd name="connsiteX158" fmla="*/ 5102239 w 12192000"/>
              <a:gd name="connsiteY158" fmla="*/ 1753436 h 3028941"/>
              <a:gd name="connsiteX159" fmla="*/ 5099658 w 12192000"/>
              <a:gd name="connsiteY159" fmla="*/ 1753538 h 3028941"/>
              <a:gd name="connsiteX160" fmla="*/ 5088508 w 12192000"/>
              <a:gd name="connsiteY160" fmla="*/ 1745106 h 3028941"/>
              <a:gd name="connsiteX161" fmla="*/ 5082205 w 12192000"/>
              <a:gd name="connsiteY161" fmla="*/ 1734262 h 3028941"/>
              <a:gd name="connsiteX162" fmla="*/ 4931750 w 12192000"/>
              <a:gd name="connsiteY162" fmla="*/ 1691385 h 3028941"/>
              <a:gd name="connsiteX163" fmla="*/ 4824030 w 12192000"/>
              <a:gd name="connsiteY163" fmla="*/ 1643040 h 3028941"/>
              <a:gd name="connsiteX164" fmla="*/ 4758423 w 12192000"/>
              <a:gd name="connsiteY164" fmla="*/ 1579191 h 3028941"/>
              <a:gd name="connsiteX165" fmla="*/ 4514045 w 12192000"/>
              <a:gd name="connsiteY165" fmla="*/ 1535848 h 3028941"/>
              <a:gd name="connsiteX166" fmla="*/ 4458973 w 12192000"/>
              <a:gd name="connsiteY166" fmla="*/ 1525122 h 3028941"/>
              <a:gd name="connsiteX167" fmla="*/ 4423105 w 12192000"/>
              <a:gd name="connsiteY167" fmla="*/ 1500018 h 3028941"/>
              <a:gd name="connsiteX168" fmla="*/ 4400073 w 12192000"/>
              <a:gd name="connsiteY168" fmla="*/ 1499739 h 3028941"/>
              <a:gd name="connsiteX169" fmla="*/ 4395961 w 12192000"/>
              <a:gd name="connsiteY169" fmla="*/ 1499863 h 3028941"/>
              <a:gd name="connsiteX170" fmla="*/ 4382523 w 12192000"/>
              <a:gd name="connsiteY170" fmla="*/ 1496619 h 3028941"/>
              <a:gd name="connsiteX171" fmla="*/ 4374971 w 12192000"/>
              <a:gd name="connsiteY171" fmla="*/ 1500377 h 3028941"/>
              <a:gd name="connsiteX172" fmla="*/ 4352051 w 12192000"/>
              <a:gd name="connsiteY172" fmla="*/ 1498843 h 3028941"/>
              <a:gd name="connsiteX173" fmla="*/ 4328364 w 12192000"/>
              <a:gd name="connsiteY173" fmla="*/ 1491566 h 3028941"/>
              <a:gd name="connsiteX174" fmla="*/ 4220142 w 12192000"/>
              <a:gd name="connsiteY174" fmla="*/ 1451803 h 3028941"/>
              <a:gd name="connsiteX175" fmla="*/ 4152921 w 12192000"/>
              <a:gd name="connsiteY175" fmla="*/ 1430969 h 3028941"/>
              <a:gd name="connsiteX176" fmla="*/ 4123498 w 12192000"/>
              <a:gd name="connsiteY176" fmla="*/ 1427696 h 3028941"/>
              <a:gd name="connsiteX177" fmla="*/ 4085026 w 12192000"/>
              <a:gd name="connsiteY177" fmla="*/ 1420005 h 3028941"/>
              <a:gd name="connsiteX178" fmla="*/ 4014120 w 12192000"/>
              <a:gd name="connsiteY178" fmla="*/ 1410025 h 3028941"/>
              <a:gd name="connsiteX179" fmla="*/ 3924085 w 12192000"/>
              <a:gd name="connsiteY179" fmla="*/ 1390368 h 3028941"/>
              <a:gd name="connsiteX180" fmla="*/ 3875102 w 12192000"/>
              <a:gd name="connsiteY180" fmla="*/ 1356231 h 3028941"/>
              <a:gd name="connsiteX181" fmla="*/ 3866735 w 12192000"/>
              <a:gd name="connsiteY181" fmla="*/ 1358044 h 3028941"/>
              <a:gd name="connsiteX182" fmla="*/ 3824835 w 12192000"/>
              <a:gd name="connsiteY182" fmla="*/ 1344150 h 3028941"/>
              <a:gd name="connsiteX183" fmla="*/ 3698316 w 12192000"/>
              <a:gd name="connsiteY183" fmla="*/ 1271660 h 3028941"/>
              <a:gd name="connsiteX184" fmla="*/ 3615875 w 12192000"/>
              <a:gd name="connsiteY184" fmla="*/ 1245166 h 3028941"/>
              <a:gd name="connsiteX185" fmla="*/ 3583351 w 12192000"/>
              <a:gd name="connsiteY185" fmla="*/ 1239605 h 3028941"/>
              <a:gd name="connsiteX186" fmla="*/ 3529058 w 12192000"/>
              <a:gd name="connsiteY186" fmla="*/ 1230047 h 3028941"/>
              <a:gd name="connsiteX187" fmla="*/ 3438822 w 12192000"/>
              <a:gd name="connsiteY187" fmla="*/ 1205661 h 3028941"/>
              <a:gd name="connsiteX188" fmla="*/ 3390292 w 12192000"/>
              <a:gd name="connsiteY188" fmla="*/ 1197075 h 3028941"/>
              <a:gd name="connsiteX189" fmla="*/ 3315537 w 12192000"/>
              <a:gd name="connsiteY189" fmla="*/ 1185391 h 3028941"/>
              <a:gd name="connsiteX190" fmla="*/ 3305896 w 12192000"/>
              <a:gd name="connsiteY190" fmla="*/ 1180025 h 3028941"/>
              <a:gd name="connsiteX191" fmla="*/ 3260055 w 12192000"/>
              <a:gd name="connsiteY191" fmla="*/ 1189560 h 3028941"/>
              <a:gd name="connsiteX192" fmla="*/ 3136098 w 12192000"/>
              <a:gd name="connsiteY192" fmla="*/ 1171708 h 3028941"/>
              <a:gd name="connsiteX193" fmla="*/ 3113533 w 12192000"/>
              <a:gd name="connsiteY193" fmla="*/ 1171758 h 3028941"/>
              <a:gd name="connsiteX194" fmla="*/ 3087934 w 12192000"/>
              <a:gd name="connsiteY194" fmla="*/ 1162189 h 3028941"/>
              <a:gd name="connsiteX195" fmla="*/ 3033101 w 12192000"/>
              <a:gd name="connsiteY195" fmla="*/ 1146004 h 3028941"/>
              <a:gd name="connsiteX196" fmla="*/ 2999082 w 12192000"/>
              <a:gd name="connsiteY196" fmla="*/ 1129337 h 3028941"/>
              <a:gd name="connsiteX197" fmla="*/ 2988144 w 12192000"/>
              <a:gd name="connsiteY197" fmla="*/ 1133783 h 3028941"/>
              <a:gd name="connsiteX198" fmla="*/ 2964880 w 12192000"/>
              <a:gd name="connsiteY198" fmla="*/ 1133160 h 3028941"/>
              <a:gd name="connsiteX199" fmla="*/ 2871083 w 12192000"/>
              <a:gd name="connsiteY199" fmla="*/ 1114281 h 3028941"/>
              <a:gd name="connsiteX200" fmla="*/ 2853547 w 12192000"/>
              <a:gd name="connsiteY200" fmla="*/ 1113282 h 3028941"/>
              <a:gd name="connsiteX201" fmla="*/ 2834998 w 12192000"/>
              <a:gd name="connsiteY201" fmla="*/ 1105032 h 3028941"/>
              <a:gd name="connsiteX202" fmla="*/ 2832012 w 12192000"/>
              <a:gd name="connsiteY202" fmla="*/ 1103667 h 3028941"/>
              <a:gd name="connsiteX203" fmla="*/ 2831450 w 12192000"/>
              <a:gd name="connsiteY203" fmla="*/ 1103681 h 3028941"/>
              <a:gd name="connsiteX204" fmla="*/ 2830158 w 12192000"/>
              <a:gd name="connsiteY204" fmla="*/ 1102819 h 3028941"/>
              <a:gd name="connsiteX205" fmla="*/ 2817969 w 12192000"/>
              <a:gd name="connsiteY205" fmla="*/ 1097243 h 3028941"/>
              <a:gd name="connsiteX206" fmla="*/ 2812278 w 12192000"/>
              <a:gd name="connsiteY206" fmla="*/ 1097008 h 3028941"/>
              <a:gd name="connsiteX207" fmla="*/ 2735949 w 12192000"/>
              <a:gd name="connsiteY207" fmla="*/ 1069536 h 3028941"/>
              <a:gd name="connsiteX208" fmla="*/ 2700542 w 12192000"/>
              <a:gd name="connsiteY208" fmla="*/ 1056907 h 3028941"/>
              <a:gd name="connsiteX209" fmla="*/ 2690071 w 12192000"/>
              <a:gd name="connsiteY209" fmla="*/ 1056397 h 3028941"/>
              <a:gd name="connsiteX210" fmla="*/ 2655269 w 12192000"/>
              <a:gd name="connsiteY210" fmla="*/ 1042078 h 3028941"/>
              <a:gd name="connsiteX211" fmla="*/ 2637172 w 12192000"/>
              <a:gd name="connsiteY211" fmla="*/ 1039382 h 3028941"/>
              <a:gd name="connsiteX212" fmla="*/ 2544676 w 12192000"/>
              <a:gd name="connsiteY212" fmla="*/ 1019916 h 3028941"/>
              <a:gd name="connsiteX213" fmla="*/ 2521406 w 12192000"/>
              <a:gd name="connsiteY213" fmla="*/ 1022036 h 3028941"/>
              <a:gd name="connsiteX214" fmla="*/ 2462038 w 12192000"/>
              <a:gd name="connsiteY214" fmla="*/ 992687 h 3028941"/>
              <a:gd name="connsiteX215" fmla="*/ 2448962 w 12192000"/>
              <a:gd name="connsiteY215" fmla="*/ 988555 h 3028941"/>
              <a:gd name="connsiteX216" fmla="*/ 2444223 w 12192000"/>
              <a:gd name="connsiteY216" fmla="*/ 985580 h 3028941"/>
              <a:gd name="connsiteX217" fmla="*/ 2428175 w 12192000"/>
              <a:gd name="connsiteY217" fmla="*/ 997242 h 3028941"/>
              <a:gd name="connsiteX218" fmla="*/ 2398519 w 12192000"/>
              <a:gd name="connsiteY218" fmla="*/ 1001482 h 3028941"/>
              <a:gd name="connsiteX219" fmla="*/ 2385271 w 12192000"/>
              <a:gd name="connsiteY219" fmla="*/ 993786 h 3028941"/>
              <a:gd name="connsiteX220" fmla="*/ 2298174 w 12192000"/>
              <a:gd name="connsiteY220" fmla="*/ 956527 h 3028941"/>
              <a:gd name="connsiteX221" fmla="*/ 2271014 w 12192000"/>
              <a:gd name="connsiteY221" fmla="*/ 945440 h 3028941"/>
              <a:gd name="connsiteX222" fmla="*/ 2214838 w 12192000"/>
              <a:gd name="connsiteY222" fmla="*/ 924396 h 3028941"/>
              <a:gd name="connsiteX223" fmla="*/ 2038407 w 12192000"/>
              <a:gd name="connsiteY223" fmla="*/ 916628 h 3028941"/>
              <a:gd name="connsiteX224" fmla="*/ 1958268 w 12192000"/>
              <a:gd name="connsiteY224" fmla="*/ 931677 h 3028941"/>
              <a:gd name="connsiteX225" fmla="*/ 1740316 w 12192000"/>
              <a:gd name="connsiteY225" fmla="*/ 931710 h 3028941"/>
              <a:gd name="connsiteX226" fmla="*/ 1454477 w 12192000"/>
              <a:gd name="connsiteY226" fmla="*/ 973878 h 3028941"/>
              <a:gd name="connsiteX227" fmla="*/ 1385984 w 12192000"/>
              <a:gd name="connsiteY227" fmla="*/ 958621 h 3028941"/>
              <a:gd name="connsiteX228" fmla="*/ 1355604 w 12192000"/>
              <a:gd name="connsiteY228" fmla="*/ 960893 h 3028941"/>
              <a:gd name="connsiteX229" fmla="*/ 1305323 w 12192000"/>
              <a:gd name="connsiteY229" fmla="*/ 967511 h 3028941"/>
              <a:gd name="connsiteX230" fmla="*/ 1125607 w 12192000"/>
              <a:gd name="connsiteY230" fmla="*/ 968467 h 3028941"/>
              <a:gd name="connsiteX231" fmla="*/ 1016562 w 12192000"/>
              <a:gd name="connsiteY231" fmla="*/ 975260 h 3028941"/>
              <a:gd name="connsiteX232" fmla="*/ 818620 w 12192000"/>
              <a:gd name="connsiteY232" fmla="*/ 987723 h 3028941"/>
              <a:gd name="connsiteX233" fmla="*/ 611870 w 12192000"/>
              <a:gd name="connsiteY233" fmla="*/ 1002547 h 3028941"/>
              <a:gd name="connsiteX234" fmla="*/ 520325 w 12192000"/>
              <a:gd name="connsiteY234" fmla="*/ 1010590 h 3028941"/>
              <a:gd name="connsiteX235" fmla="*/ 386188 w 12192000"/>
              <a:gd name="connsiteY235" fmla="*/ 1040956 h 3028941"/>
              <a:gd name="connsiteX236" fmla="*/ 272629 w 12192000"/>
              <a:gd name="connsiteY236" fmla="*/ 1010300 h 3028941"/>
              <a:gd name="connsiteX237" fmla="*/ 113450 w 12192000"/>
              <a:gd name="connsiteY237" fmla="*/ 1038933 h 3028941"/>
              <a:gd name="connsiteX238" fmla="*/ 4256 w 12192000"/>
              <a:gd name="connsiteY238" fmla="*/ 1060111 h 3028941"/>
              <a:gd name="connsiteX239" fmla="*/ 0 w 12192000"/>
              <a:gd name="connsiteY239" fmla="*/ 1059714 h 3028941"/>
              <a:gd name="connsiteX240" fmla="*/ 0 w 12192000"/>
              <a:gd name="connsiteY240" fmla="*/ 0 h 3028941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66270 w 12192000"/>
              <a:gd name="connsiteY13" fmla="*/ 2794050 h 3021872"/>
              <a:gd name="connsiteX14" fmla="*/ 11543180 w 12192000"/>
              <a:gd name="connsiteY14" fmla="*/ 2794523 h 3021872"/>
              <a:gd name="connsiteX15" fmla="*/ 11527456 w 12192000"/>
              <a:gd name="connsiteY15" fmla="*/ 2784758 h 3021872"/>
              <a:gd name="connsiteX16" fmla="*/ 11410019 w 12192000"/>
              <a:gd name="connsiteY16" fmla="*/ 2778739 h 3021872"/>
              <a:gd name="connsiteX17" fmla="*/ 11391662 w 12192000"/>
              <a:gd name="connsiteY17" fmla="*/ 2777813 h 3021872"/>
              <a:gd name="connsiteX18" fmla="*/ 11381950 w 12192000"/>
              <a:gd name="connsiteY18" fmla="*/ 2771457 h 3021872"/>
              <a:gd name="connsiteX19" fmla="*/ 11355280 w 12192000"/>
              <a:gd name="connsiteY19" fmla="*/ 2766974 h 3021872"/>
              <a:gd name="connsiteX20" fmla="*/ 11346286 w 12192000"/>
              <a:gd name="connsiteY20" fmla="*/ 2771221 h 3021872"/>
              <a:gd name="connsiteX21" fmla="*/ 11344784 w 12192000"/>
              <a:gd name="connsiteY21" fmla="*/ 2767480 h 3021872"/>
              <a:gd name="connsiteX22" fmla="*/ 11307999 w 12192000"/>
              <a:gd name="connsiteY22" fmla="*/ 2758374 h 3021872"/>
              <a:gd name="connsiteX23" fmla="*/ 11228674 w 12192000"/>
              <a:gd name="connsiteY23" fmla="*/ 2738503 h 3021872"/>
              <a:gd name="connsiteX24" fmla="*/ 11208775 w 12192000"/>
              <a:gd name="connsiteY24" fmla="*/ 2733735 h 3021872"/>
              <a:gd name="connsiteX25" fmla="*/ 11191329 w 12192000"/>
              <a:gd name="connsiteY25" fmla="*/ 2735896 h 3021872"/>
              <a:gd name="connsiteX26" fmla="*/ 11095293 w 12192000"/>
              <a:gd name="connsiteY26" fmla="*/ 2734181 h 3021872"/>
              <a:gd name="connsiteX27" fmla="*/ 11072290 w 12192000"/>
              <a:gd name="connsiteY27" fmla="*/ 2737734 h 3021872"/>
              <a:gd name="connsiteX28" fmla="*/ 10980239 w 12192000"/>
              <a:gd name="connsiteY28" fmla="*/ 2729000 h 3021872"/>
              <a:gd name="connsiteX29" fmla="*/ 10980167 w 12192000"/>
              <a:gd name="connsiteY29" fmla="*/ 2728972 h 3021872"/>
              <a:gd name="connsiteX30" fmla="*/ 10943501 w 12192000"/>
              <a:gd name="connsiteY30" fmla="*/ 2723352 h 3021872"/>
              <a:gd name="connsiteX31" fmla="*/ 10740825 w 12192000"/>
              <a:gd name="connsiteY31" fmla="*/ 2642544 h 3021872"/>
              <a:gd name="connsiteX32" fmla="*/ 10621021 w 12192000"/>
              <a:gd name="connsiteY32" fmla="*/ 2583972 h 3021872"/>
              <a:gd name="connsiteX33" fmla="*/ 10501779 w 12192000"/>
              <a:gd name="connsiteY33" fmla="*/ 2548735 h 3021872"/>
              <a:gd name="connsiteX34" fmla="*/ 10403355 w 12192000"/>
              <a:gd name="connsiteY34" fmla="*/ 2512953 h 3021872"/>
              <a:gd name="connsiteX35" fmla="*/ 10337449 w 12192000"/>
              <a:gd name="connsiteY35" fmla="*/ 2488172 h 3021872"/>
              <a:gd name="connsiteX36" fmla="*/ 10324327 w 12192000"/>
              <a:gd name="connsiteY36" fmla="*/ 2478939 h 3021872"/>
              <a:gd name="connsiteX37" fmla="*/ 10321929 w 12192000"/>
              <a:gd name="connsiteY37" fmla="*/ 2478993 h 3021872"/>
              <a:gd name="connsiteX38" fmla="*/ 10290461 w 12192000"/>
              <a:gd name="connsiteY38" fmla="*/ 2462144 h 3021872"/>
              <a:gd name="connsiteX39" fmla="*/ 10268970 w 12192000"/>
              <a:gd name="connsiteY39" fmla="*/ 2448931 h 3021872"/>
              <a:gd name="connsiteX40" fmla="*/ 10263699 w 12192000"/>
              <a:gd name="connsiteY40" fmla="*/ 2448340 h 3021872"/>
              <a:gd name="connsiteX41" fmla="*/ 10228272 w 12192000"/>
              <a:gd name="connsiteY41" fmla="*/ 2431997 h 3021872"/>
              <a:gd name="connsiteX42" fmla="*/ 10215997 w 12192000"/>
              <a:gd name="connsiteY42" fmla="*/ 2431103 h 3021872"/>
              <a:gd name="connsiteX43" fmla="*/ 10193885 w 12192000"/>
              <a:gd name="connsiteY43" fmla="*/ 2427360 h 3021872"/>
              <a:gd name="connsiteX44" fmla="*/ 10135557 w 12192000"/>
              <a:gd name="connsiteY44" fmla="*/ 2429769 h 3021872"/>
              <a:gd name="connsiteX45" fmla="*/ 10092108 w 12192000"/>
              <a:gd name="connsiteY45" fmla="*/ 2409075 h 3021872"/>
              <a:gd name="connsiteX46" fmla="*/ 10091815 w 12192000"/>
              <a:gd name="connsiteY46" fmla="*/ 2409211 h 3021872"/>
              <a:gd name="connsiteX47" fmla="*/ 10083558 w 12192000"/>
              <a:gd name="connsiteY47" fmla="*/ 2406369 h 3021872"/>
              <a:gd name="connsiteX48" fmla="*/ 10078319 w 12192000"/>
              <a:gd name="connsiteY48" fmla="*/ 2403481 h 3021872"/>
              <a:gd name="connsiteX49" fmla="*/ 10063647 w 12192000"/>
              <a:gd name="connsiteY49" fmla="*/ 2397528 h 3021872"/>
              <a:gd name="connsiteX50" fmla="*/ 10057660 w 12192000"/>
              <a:gd name="connsiteY50" fmla="*/ 2396793 h 3021872"/>
              <a:gd name="connsiteX51" fmla="*/ 10003124 w 12192000"/>
              <a:gd name="connsiteY51" fmla="*/ 2406692 h 3021872"/>
              <a:gd name="connsiteX52" fmla="*/ 9898644 w 12192000"/>
              <a:gd name="connsiteY52" fmla="*/ 2393136 h 3021872"/>
              <a:gd name="connsiteX53" fmla="*/ 9794969 w 12192000"/>
              <a:gd name="connsiteY53" fmla="*/ 2376665 h 3021872"/>
              <a:gd name="connsiteX54" fmla="*/ 9690708 w 12192000"/>
              <a:gd name="connsiteY54" fmla="*/ 2362478 h 3021872"/>
              <a:gd name="connsiteX55" fmla="*/ 9656590 w 12192000"/>
              <a:gd name="connsiteY55" fmla="*/ 2365107 h 3021872"/>
              <a:gd name="connsiteX56" fmla="*/ 9651013 w 12192000"/>
              <a:gd name="connsiteY56" fmla="*/ 2365379 h 3021872"/>
              <a:gd name="connsiteX57" fmla="*/ 9629535 w 12192000"/>
              <a:gd name="connsiteY57" fmla="*/ 2359562 h 3021872"/>
              <a:gd name="connsiteX58" fmla="*/ 9621002 w 12192000"/>
              <a:gd name="connsiteY58" fmla="*/ 2358015 h 3021872"/>
              <a:gd name="connsiteX59" fmla="*/ 9620811 w 12192000"/>
              <a:gd name="connsiteY59" fmla="*/ 2358209 h 3021872"/>
              <a:gd name="connsiteX60" fmla="*/ 9612783 w 12192000"/>
              <a:gd name="connsiteY60" fmla="*/ 2356304 h 3021872"/>
              <a:gd name="connsiteX61" fmla="*/ 9573299 w 12192000"/>
              <a:gd name="connsiteY61" fmla="*/ 2344048 h 3021872"/>
              <a:gd name="connsiteX62" fmla="*/ 9523299 w 12192000"/>
              <a:gd name="connsiteY62" fmla="*/ 2356751 h 3021872"/>
              <a:gd name="connsiteX63" fmla="*/ 9502217 w 12192000"/>
              <a:gd name="connsiteY63" fmla="*/ 2356672 h 3021872"/>
              <a:gd name="connsiteX64" fmla="*/ 9491052 w 12192000"/>
              <a:gd name="connsiteY64" fmla="*/ 2357876 h 3021872"/>
              <a:gd name="connsiteX65" fmla="*/ 9490420 w 12192000"/>
              <a:gd name="connsiteY65" fmla="*/ 2358754 h 3021872"/>
              <a:gd name="connsiteX66" fmla="*/ 9422814 w 12192000"/>
              <a:gd name="connsiteY66" fmla="*/ 2337048 h 3021872"/>
              <a:gd name="connsiteX67" fmla="*/ 9387555 w 12192000"/>
              <a:gd name="connsiteY67" fmla="*/ 2324836 h 3021872"/>
              <a:gd name="connsiteX68" fmla="*/ 9385480 w 12192000"/>
              <a:gd name="connsiteY68" fmla="*/ 2325313 h 3021872"/>
              <a:gd name="connsiteX69" fmla="*/ 9369766 w 12192000"/>
              <a:gd name="connsiteY69" fmla="*/ 2317902 h 3021872"/>
              <a:gd name="connsiteX70" fmla="*/ 9356267 w 12192000"/>
              <a:gd name="connsiteY70" fmla="*/ 2307218 h 3021872"/>
              <a:gd name="connsiteX71" fmla="*/ 9240605 w 12192000"/>
              <a:gd name="connsiteY71" fmla="*/ 2292733 h 3021872"/>
              <a:gd name="connsiteX72" fmla="*/ 9083251 w 12192000"/>
              <a:gd name="connsiteY72" fmla="*/ 2245348 h 3021872"/>
              <a:gd name="connsiteX73" fmla="*/ 8956025 w 12192000"/>
              <a:gd name="connsiteY73" fmla="*/ 2219438 h 3021872"/>
              <a:gd name="connsiteX74" fmla="*/ 8791834 w 12192000"/>
              <a:gd name="connsiteY74" fmla="*/ 2194608 h 3021872"/>
              <a:gd name="connsiteX75" fmla="*/ 8677385 w 12192000"/>
              <a:gd name="connsiteY75" fmla="*/ 2172946 h 3021872"/>
              <a:gd name="connsiteX76" fmla="*/ 8628381 w 12192000"/>
              <a:gd name="connsiteY76" fmla="*/ 2151256 h 3021872"/>
              <a:gd name="connsiteX77" fmla="*/ 8608955 w 12192000"/>
              <a:gd name="connsiteY77" fmla="*/ 2154253 h 3021872"/>
              <a:gd name="connsiteX78" fmla="*/ 8605623 w 12192000"/>
              <a:gd name="connsiteY78" fmla="*/ 2154974 h 3021872"/>
              <a:gd name="connsiteX79" fmla="*/ 8591946 w 12192000"/>
              <a:gd name="connsiteY79" fmla="*/ 2153429 h 3021872"/>
              <a:gd name="connsiteX80" fmla="*/ 8588503 w 12192000"/>
              <a:gd name="connsiteY80" fmla="*/ 2158528 h 3021872"/>
              <a:gd name="connsiteX81" fmla="*/ 8542929 w 12192000"/>
              <a:gd name="connsiteY81" fmla="*/ 2155780 h 3021872"/>
              <a:gd name="connsiteX82" fmla="*/ 8422422 w 12192000"/>
              <a:gd name="connsiteY82" fmla="*/ 2128783 h 3021872"/>
              <a:gd name="connsiteX83" fmla="*/ 8350509 w 12192000"/>
              <a:gd name="connsiteY83" fmla="*/ 2116143 h 3021872"/>
              <a:gd name="connsiteX84" fmla="*/ 8323483 w 12192000"/>
              <a:gd name="connsiteY84" fmla="*/ 2116856 h 3021872"/>
              <a:gd name="connsiteX85" fmla="*/ 8285541 w 12192000"/>
              <a:gd name="connsiteY85" fmla="*/ 2114142 h 3021872"/>
              <a:gd name="connsiteX86" fmla="*/ 8156321 w 12192000"/>
              <a:gd name="connsiteY86" fmla="*/ 2105622 h 3021872"/>
              <a:gd name="connsiteX87" fmla="*/ 8115022 w 12192000"/>
              <a:gd name="connsiteY87" fmla="*/ 2097331 h 3021872"/>
              <a:gd name="connsiteX88" fmla="*/ 8109128 w 12192000"/>
              <a:gd name="connsiteY88" fmla="*/ 2095725 h 3021872"/>
              <a:gd name="connsiteX89" fmla="*/ 8061947 w 12192000"/>
              <a:gd name="connsiteY89" fmla="*/ 2076044 h 3021872"/>
              <a:gd name="connsiteX90" fmla="*/ 8056343 w 12192000"/>
              <a:gd name="connsiteY90" fmla="*/ 2079176 h 3021872"/>
              <a:gd name="connsiteX91" fmla="*/ 8039888 w 12192000"/>
              <a:gd name="connsiteY91" fmla="*/ 2079889 h 3021872"/>
              <a:gd name="connsiteX92" fmla="*/ 8027893 w 12192000"/>
              <a:gd name="connsiteY92" fmla="*/ 2071837 h 3021872"/>
              <a:gd name="connsiteX93" fmla="*/ 7968202 w 12192000"/>
              <a:gd name="connsiteY93" fmla="*/ 2048643 h 3021872"/>
              <a:gd name="connsiteX94" fmla="*/ 7879707 w 12192000"/>
              <a:gd name="connsiteY94" fmla="*/ 2019539 h 3021872"/>
              <a:gd name="connsiteX95" fmla="*/ 7867283 w 12192000"/>
              <a:gd name="connsiteY95" fmla="*/ 2011237 h 3021872"/>
              <a:gd name="connsiteX96" fmla="*/ 7843997 w 12192000"/>
              <a:gd name="connsiteY96" fmla="*/ 2004002 h 3021872"/>
              <a:gd name="connsiteX97" fmla="*/ 7819810 w 12192000"/>
              <a:gd name="connsiteY97" fmla="*/ 2003978 h 3021872"/>
              <a:gd name="connsiteX98" fmla="*/ 7766905 w 12192000"/>
              <a:gd name="connsiteY98" fmla="*/ 1994240 h 3021872"/>
              <a:gd name="connsiteX99" fmla="*/ 7748811 w 12192000"/>
              <a:gd name="connsiteY99" fmla="*/ 2001647 h 3021872"/>
              <a:gd name="connsiteX100" fmla="*/ 7745757 w 12192000"/>
              <a:gd name="connsiteY100" fmla="*/ 2003120 h 3021872"/>
              <a:gd name="connsiteX101" fmla="*/ 7732110 w 12192000"/>
              <a:gd name="connsiteY101" fmla="*/ 2004783 h 3021872"/>
              <a:gd name="connsiteX102" fmla="*/ 7730039 w 12192000"/>
              <a:gd name="connsiteY102" fmla="*/ 2010536 h 3021872"/>
              <a:gd name="connsiteX103" fmla="*/ 7685159 w 12192000"/>
              <a:gd name="connsiteY103" fmla="*/ 2018415 h 3021872"/>
              <a:gd name="connsiteX104" fmla="*/ 7561596 w 12192000"/>
              <a:gd name="connsiteY104" fmla="*/ 2020063 h 3021872"/>
              <a:gd name="connsiteX105" fmla="*/ 7488722 w 12192000"/>
              <a:gd name="connsiteY105" fmla="*/ 2024418 h 3021872"/>
              <a:gd name="connsiteX106" fmla="*/ 7462688 w 12192000"/>
              <a:gd name="connsiteY106" fmla="*/ 2031366 h 3021872"/>
              <a:gd name="connsiteX107" fmla="*/ 7425222 w 12192000"/>
              <a:gd name="connsiteY107" fmla="*/ 2037510 h 3021872"/>
              <a:gd name="connsiteX108" fmla="*/ 7360376 w 12192000"/>
              <a:gd name="connsiteY108" fmla="*/ 2052454 h 3021872"/>
              <a:gd name="connsiteX109" fmla="*/ 7297796 w 12192000"/>
              <a:gd name="connsiteY109" fmla="*/ 2059134 h 3021872"/>
              <a:gd name="connsiteX110" fmla="*/ 7255684 w 12192000"/>
              <a:gd name="connsiteY110" fmla="*/ 2060633 h 3021872"/>
              <a:gd name="connsiteX111" fmla="*/ 7249573 w 12192000"/>
              <a:gd name="connsiteY111" fmla="*/ 2060435 h 3021872"/>
              <a:gd name="connsiteX112" fmla="*/ 7198933 w 12192000"/>
              <a:gd name="connsiteY112" fmla="*/ 2052227 h 3021872"/>
              <a:gd name="connsiteX113" fmla="*/ 7194276 w 12192000"/>
              <a:gd name="connsiteY113" fmla="*/ 2056568 h 3021872"/>
              <a:gd name="connsiteX114" fmla="*/ 7178495 w 12192000"/>
              <a:gd name="connsiteY114" fmla="*/ 2061069 h 3021872"/>
              <a:gd name="connsiteX115" fmla="*/ 7164866 w 12192000"/>
              <a:gd name="connsiteY115" fmla="*/ 2056021 h 3021872"/>
              <a:gd name="connsiteX116" fmla="*/ 7101221 w 12192000"/>
              <a:gd name="connsiteY116" fmla="*/ 2047289 h 3021872"/>
              <a:gd name="connsiteX117" fmla="*/ 7008182 w 12192000"/>
              <a:gd name="connsiteY117" fmla="*/ 2039482 h 3021872"/>
              <a:gd name="connsiteX118" fmla="*/ 6994073 w 12192000"/>
              <a:gd name="connsiteY118" fmla="*/ 2034288 h 3021872"/>
              <a:gd name="connsiteX119" fmla="*/ 6902768 w 12192000"/>
              <a:gd name="connsiteY119" fmla="*/ 2021990 h 3021872"/>
              <a:gd name="connsiteX120" fmla="*/ 6854917 w 12192000"/>
              <a:gd name="connsiteY120" fmla="*/ 2020321 h 3021872"/>
              <a:gd name="connsiteX121" fmla="*/ 6849655 w 12192000"/>
              <a:gd name="connsiteY121" fmla="*/ 2025191 h 3021872"/>
              <a:gd name="connsiteX122" fmla="*/ 6835522 w 12192000"/>
              <a:gd name="connsiteY122" fmla="*/ 2024012 h 3021872"/>
              <a:gd name="connsiteX123" fmla="*/ 6707727 w 12192000"/>
              <a:gd name="connsiteY123" fmla="*/ 2006254 h 3021872"/>
              <a:gd name="connsiteX124" fmla="*/ 6561947 w 12192000"/>
              <a:gd name="connsiteY124" fmla="*/ 1975575 h 3021872"/>
              <a:gd name="connsiteX125" fmla="*/ 6464714 w 12192000"/>
              <a:gd name="connsiteY125" fmla="*/ 1978704 h 3021872"/>
              <a:gd name="connsiteX126" fmla="*/ 6242129 w 12192000"/>
              <a:gd name="connsiteY126" fmla="*/ 1915441 h 3021872"/>
              <a:gd name="connsiteX127" fmla="*/ 6080728 w 12192000"/>
              <a:gd name="connsiteY127" fmla="*/ 1895758 h 3021872"/>
              <a:gd name="connsiteX128" fmla="*/ 6069627 w 12192000"/>
              <a:gd name="connsiteY128" fmla="*/ 1885968 h 3021872"/>
              <a:gd name="connsiteX129" fmla="*/ 6055146 w 12192000"/>
              <a:gd name="connsiteY129" fmla="*/ 1879305 h 3021872"/>
              <a:gd name="connsiteX130" fmla="*/ 5953405 w 12192000"/>
              <a:gd name="connsiteY130" fmla="*/ 1849929 h 3021872"/>
              <a:gd name="connsiteX131" fmla="*/ 5940151 w 12192000"/>
              <a:gd name="connsiteY131" fmla="*/ 1852123 h 3021872"/>
              <a:gd name="connsiteX132" fmla="*/ 5917647 w 12192000"/>
              <a:gd name="connsiteY132" fmla="*/ 1852476 h 3021872"/>
              <a:gd name="connsiteX133" fmla="*/ 5860259 w 12192000"/>
              <a:gd name="connsiteY133" fmla="*/ 1865444 h 3021872"/>
              <a:gd name="connsiteX134" fmla="*/ 5821880 w 12192000"/>
              <a:gd name="connsiteY134" fmla="*/ 1854695 h 3021872"/>
              <a:gd name="connsiteX135" fmla="*/ 5813898 w 12192000"/>
              <a:gd name="connsiteY135" fmla="*/ 1853063 h 3021872"/>
              <a:gd name="connsiteX136" fmla="*/ 5813633 w 12192000"/>
              <a:gd name="connsiteY136" fmla="*/ 1853249 h 3021872"/>
              <a:gd name="connsiteX137" fmla="*/ 5804995 w 12192000"/>
              <a:gd name="connsiteY137" fmla="*/ 1851966 h 3021872"/>
              <a:gd name="connsiteX138" fmla="*/ 5799340 w 12192000"/>
              <a:gd name="connsiteY138" fmla="*/ 1850088 h 3021872"/>
              <a:gd name="connsiteX139" fmla="*/ 5783850 w 12192000"/>
              <a:gd name="connsiteY139" fmla="*/ 1846922 h 3021872"/>
              <a:gd name="connsiteX140" fmla="*/ 5777803 w 12192000"/>
              <a:gd name="connsiteY140" fmla="*/ 1847290 h 3021872"/>
              <a:gd name="connsiteX141" fmla="*/ 5774372 w 12192000"/>
              <a:gd name="connsiteY141" fmla="*/ 1849538 h 3021872"/>
              <a:gd name="connsiteX142" fmla="*/ 5740527 w 12192000"/>
              <a:gd name="connsiteY142" fmla="*/ 1850453 h 3021872"/>
              <a:gd name="connsiteX143" fmla="*/ 5671437 w 12192000"/>
              <a:gd name="connsiteY143" fmla="*/ 1845438 h 3021872"/>
              <a:gd name="connsiteX144" fmla="*/ 5633526 w 12192000"/>
              <a:gd name="connsiteY144" fmla="*/ 1839191 h 3021872"/>
              <a:gd name="connsiteX145" fmla="*/ 5527860 w 12192000"/>
              <a:gd name="connsiteY145" fmla="*/ 1825767 h 3021872"/>
              <a:gd name="connsiteX146" fmla="*/ 5420429 w 12192000"/>
              <a:gd name="connsiteY146" fmla="*/ 1815102 h 3021872"/>
              <a:gd name="connsiteX147" fmla="*/ 5339073 w 12192000"/>
              <a:gd name="connsiteY147" fmla="*/ 1819639 h 3021872"/>
              <a:gd name="connsiteX148" fmla="*/ 5334373 w 12192000"/>
              <a:gd name="connsiteY148" fmla="*/ 1817028 h 3021872"/>
              <a:gd name="connsiteX149" fmla="*/ 5326433 w 12192000"/>
              <a:gd name="connsiteY149" fmla="*/ 1814516 h 3021872"/>
              <a:gd name="connsiteX150" fmla="*/ 5326080 w 12192000"/>
              <a:gd name="connsiteY150" fmla="*/ 1814651 h 3021872"/>
              <a:gd name="connsiteX151" fmla="*/ 5318954 w 12192000"/>
              <a:gd name="connsiteY151" fmla="*/ 1811914 h 3021872"/>
              <a:gd name="connsiteX152" fmla="*/ 5286087 w 12192000"/>
              <a:gd name="connsiteY152" fmla="*/ 1796038 h 3021872"/>
              <a:gd name="connsiteX153" fmla="*/ 5223002 w 12192000"/>
              <a:gd name="connsiteY153" fmla="*/ 1799482 h 3021872"/>
              <a:gd name="connsiteX154" fmla="*/ 5200540 w 12192000"/>
              <a:gd name="connsiteY154" fmla="*/ 1796400 h 3021872"/>
              <a:gd name="connsiteX155" fmla="*/ 5154928 w 12192000"/>
              <a:gd name="connsiteY155" fmla="*/ 1781130 h 3021872"/>
              <a:gd name="connsiteX156" fmla="*/ 5149478 w 12192000"/>
              <a:gd name="connsiteY156" fmla="*/ 1780679 h 3021872"/>
              <a:gd name="connsiteX157" fmla="*/ 5130626 w 12192000"/>
              <a:gd name="connsiteY157" fmla="*/ 1768669 h 3021872"/>
              <a:gd name="connsiteX158" fmla="*/ 5102239 w 12192000"/>
              <a:gd name="connsiteY158" fmla="*/ 1753436 h 3021872"/>
              <a:gd name="connsiteX159" fmla="*/ 5099658 w 12192000"/>
              <a:gd name="connsiteY159" fmla="*/ 1753538 h 3021872"/>
              <a:gd name="connsiteX160" fmla="*/ 5088508 w 12192000"/>
              <a:gd name="connsiteY160" fmla="*/ 1745106 h 3021872"/>
              <a:gd name="connsiteX161" fmla="*/ 5082205 w 12192000"/>
              <a:gd name="connsiteY161" fmla="*/ 1734262 h 3021872"/>
              <a:gd name="connsiteX162" fmla="*/ 4931750 w 12192000"/>
              <a:gd name="connsiteY162" fmla="*/ 1691385 h 3021872"/>
              <a:gd name="connsiteX163" fmla="*/ 4824030 w 12192000"/>
              <a:gd name="connsiteY163" fmla="*/ 1643040 h 3021872"/>
              <a:gd name="connsiteX164" fmla="*/ 4758423 w 12192000"/>
              <a:gd name="connsiteY164" fmla="*/ 1579191 h 3021872"/>
              <a:gd name="connsiteX165" fmla="*/ 4514045 w 12192000"/>
              <a:gd name="connsiteY165" fmla="*/ 1535848 h 3021872"/>
              <a:gd name="connsiteX166" fmla="*/ 4458973 w 12192000"/>
              <a:gd name="connsiteY166" fmla="*/ 1525122 h 3021872"/>
              <a:gd name="connsiteX167" fmla="*/ 4423105 w 12192000"/>
              <a:gd name="connsiteY167" fmla="*/ 1500018 h 3021872"/>
              <a:gd name="connsiteX168" fmla="*/ 4400073 w 12192000"/>
              <a:gd name="connsiteY168" fmla="*/ 1499739 h 3021872"/>
              <a:gd name="connsiteX169" fmla="*/ 4395961 w 12192000"/>
              <a:gd name="connsiteY169" fmla="*/ 1499863 h 3021872"/>
              <a:gd name="connsiteX170" fmla="*/ 4382523 w 12192000"/>
              <a:gd name="connsiteY170" fmla="*/ 1496619 h 3021872"/>
              <a:gd name="connsiteX171" fmla="*/ 4374971 w 12192000"/>
              <a:gd name="connsiteY171" fmla="*/ 1500377 h 3021872"/>
              <a:gd name="connsiteX172" fmla="*/ 4352051 w 12192000"/>
              <a:gd name="connsiteY172" fmla="*/ 1498843 h 3021872"/>
              <a:gd name="connsiteX173" fmla="*/ 4328364 w 12192000"/>
              <a:gd name="connsiteY173" fmla="*/ 1491566 h 3021872"/>
              <a:gd name="connsiteX174" fmla="*/ 4220142 w 12192000"/>
              <a:gd name="connsiteY174" fmla="*/ 1451803 h 3021872"/>
              <a:gd name="connsiteX175" fmla="*/ 4152921 w 12192000"/>
              <a:gd name="connsiteY175" fmla="*/ 1430969 h 3021872"/>
              <a:gd name="connsiteX176" fmla="*/ 4123498 w 12192000"/>
              <a:gd name="connsiteY176" fmla="*/ 1427696 h 3021872"/>
              <a:gd name="connsiteX177" fmla="*/ 4085026 w 12192000"/>
              <a:gd name="connsiteY177" fmla="*/ 1420005 h 3021872"/>
              <a:gd name="connsiteX178" fmla="*/ 4014120 w 12192000"/>
              <a:gd name="connsiteY178" fmla="*/ 1410025 h 3021872"/>
              <a:gd name="connsiteX179" fmla="*/ 3924085 w 12192000"/>
              <a:gd name="connsiteY179" fmla="*/ 1390368 h 3021872"/>
              <a:gd name="connsiteX180" fmla="*/ 3875102 w 12192000"/>
              <a:gd name="connsiteY180" fmla="*/ 1356231 h 3021872"/>
              <a:gd name="connsiteX181" fmla="*/ 3866735 w 12192000"/>
              <a:gd name="connsiteY181" fmla="*/ 1358044 h 3021872"/>
              <a:gd name="connsiteX182" fmla="*/ 3824835 w 12192000"/>
              <a:gd name="connsiteY182" fmla="*/ 1344150 h 3021872"/>
              <a:gd name="connsiteX183" fmla="*/ 3698316 w 12192000"/>
              <a:gd name="connsiteY183" fmla="*/ 1271660 h 3021872"/>
              <a:gd name="connsiteX184" fmla="*/ 3615875 w 12192000"/>
              <a:gd name="connsiteY184" fmla="*/ 1245166 h 3021872"/>
              <a:gd name="connsiteX185" fmla="*/ 3583351 w 12192000"/>
              <a:gd name="connsiteY185" fmla="*/ 1239605 h 3021872"/>
              <a:gd name="connsiteX186" fmla="*/ 3529058 w 12192000"/>
              <a:gd name="connsiteY186" fmla="*/ 1230047 h 3021872"/>
              <a:gd name="connsiteX187" fmla="*/ 3438822 w 12192000"/>
              <a:gd name="connsiteY187" fmla="*/ 1205661 h 3021872"/>
              <a:gd name="connsiteX188" fmla="*/ 3390292 w 12192000"/>
              <a:gd name="connsiteY188" fmla="*/ 1197075 h 3021872"/>
              <a:gd name="connsiteX189" fmla="*/ 3315537 w 12192000"/>
              <a:gd name="connsiteY189" fmla="*/ 1185391 h 3021872"/>
              <a:gd name="connsiteX190" fmla="*/ 3305896 w 12192000"/>
              <a:gd name="connsiteY190" fmla="*/ 1180025 h 3021872"/>
              <a:gd name="connsiteX191" fmla="*/ 3260055 w 12192000"/>
              <a:gd name="connsiteY191" fmla="*/ 1189560 h 3021872"/>
              <a:gd name="connsiteX192" fmla="*/ 3136098 w 12192000"/>
              <a:gd name="connsiteY192" fmla="*/ 1171708 h 3021872"/>
              <a:gd name="connsiteX193" fmla="*/ 3113533 w 12192000"/>
              <a:gd name="connsiteY193" fmla="*/ 1171758 h 3021872"/>
              <a:gd name="connsiteX194" fmla="*/ 3087934 w 12192000"/>
              <a:gd name="connsiteY194" fmla="*/ 1162189 h 3021872"/>
              <a:gd name="connsiteX195" fmla="*/ 3033101 w 12192000"/>
              <a:gd name="connsiteY195" fmla="*/ 1146004 h 3021872"/>
              <a:gd name="connsiteX196" fmla="*/ 2999082 w 12192000"/>
              <a:gd name="connsiteY196" fmla="*/ 1129337 h 3021872"/>
              <a:gd name="connsiteX197" fmla="*/ 2988144 w 12192000"/>
              <a:gd name="connsiteY197" fmla="*/ 1133783 h 3021872"/>
              <a:gd name="connsiteX198" fmla="*/ 2964880 w 12192000"/>
              <a:gd name="connsiteY198" fmla="*/ 1133160 h 3021872"/>
              <a:gd name="connsiteX199" fmla="*/ 2871083 w 12192000"/>
              <a:gd name="connsiteY199" fmla="*/ 1114281 h 3021872"/>
              <a:gd name="connsiteX200" fmla="*/ 2853547 w 12192000"/>
              <a:gd name="connsiteY200" fmla="*/ 1113282 h 3021872"/>
              <a:gd name="connsiteX201" fmla="*/ 2834998 w 12192000"/>
              <a:gd name="connsiteY201" fmla="*/ 1105032 h 3021872"/>
              <a:gd name="connsiteX202" fmla="*/ 2832012 w 12192000"/>
              <a:gd name="connsiteY202" fmla="*/ 1103667 h 3021872"/>
              <a:gd name="connsiteX203" fmla="*/ 2831450 w 12192000"/>
              <a:gd name="connsiteY203" fmla="*/ 1103681 h 3021872"/>
              <a:gd name="connsiteX204" fmla="*/ 2830158 w 12192000"/>
              <a:gd name="connsiteY204" fmla="*/ 1102819 h 3021872"/>
              <a:gd name="connsiteX205" fmla="*/ 2817969 w 12192000"/>
              <a:gd name="connsiteY205" fmla="*/ 1097243 h 3021872"/>
              <a:gd name="connsiteX206" fmla="*/ 2812278 w 12192000"/>
              <a:gd name="connsiteY206" fmla="*/ 1097008 h 3021872"/>
              <a:gd name="connsiteX207" fmla="*/ 2735949 w 12192000"/>
              <a:gd name="connsiteY207" fmla="*/ 1069536 h 3021872"/>
              <a:gd name="connsiteX208" fmla="*/ 2700542 w 12192000"/>
              <a:gd name="connsiteY208" fmla="*/ 1056907 h 3021872"/>
              <a:gd name="connsiteX209" fmla="*/ 2690071 w 12192000"/>
              <a:gd name="connsiteY209" fmla="*/ 1056397 h 3021872"/>
              <a:gd name="connsiteX210" fmla="*/ 2655269 w 12192000"/>
              <a:gd name="connsiteY210" fmla="*/ 1042078 h 3021872"/>
              <a:gd name="connsiteX211" fmla="*/ 2637172 w 12192000"/>
              <a:gd name="connsiteY211" fmla="*/ 1039382 h 3021872"/>
              <a:gd name="connsiteX212" fmla="*/ 2544676 w 12192000"/>
              <a:gd name="connsiteY212" fmla="*/ 1019916 h 3021872"/>
              <a:gd name="connsiteX213" fmla="*/ 2521406 w 12192000"/>
              <a:gd name="connsiteY213" fmla="*/ 1022036 h 3021872"/>
              <a:gd name="connsiteX214" fmla="*/ 2462038 w 12192000"/>
              <a:gd name="connsiteY214" fmla="*/ 992687 h 3021872"/>
              <a:gd name="connsiteX215" fmla="*/ 2448962 w 12192000"/>
              <a:gd name="connsiteY215" fmla="*/ 988555 h 3021872"/>
              <a:gd name="connsiteX216" fmla="*/ 2444223 w 12192000"/>
              <a:gd name="connsiteY216" fmla="*/ 985580 h 3021872"/>
              <a:gd name="connsiteX217" fmla="*/ 2428175 w 12192000"/>
              <a:gd name="connsiteY217" fmla="*/ 997242 h 3021872"/>
              <a:gd name="connsiteX218" fmla="*/ 2398519 w 12192000"/>
              <a:gd name="connsiteY218" fmla="*/ 1001482 h 3021872"/>
              <a:gd name="connsiteX219" fmla="*/ 2385271 w 12192000"/>
              <a:gd name="connsiteY219" fmla="*/ 993786 h 3021872"/>
              <a:gd name="connsiteX220" fmla="*/ 2298174 w 12192000"/>
              <a:gd name="connsiteY220" fmla="*/ 956527 h 3021872"/>
              <a:gd name="connsiteX221" fmla="*/ 2271014 w 12192000"/>
              <a:gd name="connsiteY221" fmla="*/ 945440 h 3021872"/>
              <a:gd name="connsiteX222" fmla="*/ 2214838 w 12192000"/>
              <a:gd name="connsiteY222" fmla="*/ 924396 h 3021872"/>
              <a:gd name="connsiteX223" fmla="*/ 2038407 w 12192000"/>
              <a:gd name="connsiteY223" fmla="*/ 916628 h 3021872"/>
              <a:gd name="connsiteX224" fmla="*/ 1958268 w 12192000"/>
              <a:gd name="connsiteY224" fmla="*/ 931677 h 3021872"/>
              <a:gd name="connsiteX225" fmla="*/ 1740316 w 12192000"/>
              <a:gd name="connsiteY225" fmla="*/ 931710 h 3021872"/>
              <a:gd name="connsiteX226" fmla="*/ 1454477 w 12192000"/>
              <a:gd name="connsiteY226" fmla="*/ 973878 h 3021872"/>
              <a:gd name="connsiteX227" fmla="*/ 1385984 w 12192000"/>
              <a:gd name="connsiteY227" fmla="*/ 958621 h 3021872"/>
              <a:gd name="connsiteX228" fmla="*/ 1355604 w 12192000"/>
              <a:gd name="connsiteY228" fmla="*/ 960893 h 3021872"/>
              <a:gd name="connsiteX229" fmla="*/ 1305323 w 12192000"/>
              <a:gd name="connsiteY229" fmla="*/ 967511 h 3021872"/>
              <a:gd name="connsiteX230" fmla="*/ 1125607 w 12192000"/>
              <a:gd name="connsiteY230" fmla="*/ 968467 h 3021872"/>
              <a:gd name="connsiteX231" fmla="*/ 1016562 w 12192000"/>
              <a:gd name="connsiteY231" fmla="*/ 975260 h 3021872"/>
              <a:gd name="connsiteX232" fmla="*/ 818620 w 12192000"/>
              <a:gd name="connsiteY232" fmla="*/ 987723 h 3021872"/>
              <a:gd name="connsiteX233" fmla="*/ 611870 w 12192000"/>
              <a:gd name="connsiteY233" fmla="*/ 1002547 h 3021872"/>
              <a:gd name="connsiteX234" fmla="*/ 520325 w 12192000"/>
              <a:gd name="connsiteY234" fmla="*/ 1010590 h 3021872"/>
              <a:gd name="connsiteX235" fmla="*/ 386188 w 12192000"/>
              <a:gd name="connsiteY235" fmla="*/ 1040956 h 3021872"/>
              <a:gd name="connsiteX236" fmla="*/ 272629 w 12192000"/>
              <a:gd name="connsiteY236" fmla="*/ 1010300 h 3021872"/>
              <a:gd name="connsiteX237" fmla="*/ 113450 w 12192000"/>
              <a:gd name="connsiteY237" fmla="*/ 1038933 h 3021872"/>
              <a:gd name="connsiteX238" fmla="*/ 4256 w 12192000"/>
              <a:gd name="connsiteY238" fmla="*/ 1060111 h 3021872"/>
              <a:gd name="connsiteX239" fmla="*/ 0 w 12192000"/>
              <a:gd name="connsiteY239" fmla="*/ 1059714 h 3021872"/>
              <a:gd name="connsiteX240" fmla="*/ 0 w 12192000"/>
              <a:gd name="connsiteY240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43180 w 12192000"/>
              <a:gd name="connsiteY13" fmla="*/ 2794523 h 3021872"/>
              <a:gd name="connsiteX14" fmla="*/ 11527456 w 12192000"/>
              <a:gd name="connsiteY14" fmla="*/ 2784758 h 3021872"/>
              <a:gd name="connsiteX15" fmla="*/ 11410019 w 12192000"/>
              <a:gd name="connsiteY15" fmla="*/ 2778739 h 3021872"/>
              <a:gd name="connsiteX16" fmla="*/ 11391662 w 12192000"/>
              <a:gd name="connsiteY16" fmla="*/ 2777813 h 3021872"/>
              <a:gd name="connsiteX17" fmla="*/ 11381950 w 12192000"/>
              <a:gd name="connsiteY17" fmla="*/ 2771457 h 3021872"/>
              <a:gd name="connsiteX18" fmla="*/ 11355280 w 12192000"/>
              <a:gd name="connsiteY18" fmla="*/ 2766974 h 3021872"/>
              <a:gd name="connsiteX19" fmla="*/ 11346286 w 12192000"/>
              <a:gd name="connsiteY19" fmla="*/ 2771221 h 3021872"/>
              <a:gd name="connsiteX20" fmla="*/ 11344784 w 12192000"/>
              <a:gd name="connsiteY20" fmla="*/ 2767480 h 3021872"/>
              <a:gd name="connsiteX21" fmla="*/ 11307999 w 12192000"/>
              <a:gd name="connsiteY21" fmla="*/ 2758374 h 3021872"/>
              <a:gd name="connsiteX22" fmla="*/ 11228674 w 12192000"/>
              <a:gd name="connsiteY22" fmla="*/ 2738503 h 3021872"/>
              <a:gd name="connsiteX23" fmla="*/ 11208775 w 12192000"/>
              <a:gd name="connsiteY23" fmla="*/ 2733735 h 3021872"/>
              <a:gd name="connsiteX24" fmla="*/ 11191329 w 12192000"/>
              <a:gd name="connsiteY24" fmla="*/ 2735896 h 3021872"/>
              <a:gd name="connsiteX25" fmla="*/ 11095293 w 12192000"/>
              <a:gd name="connsiteY25" fmla="*/ 2734181 h 3021872"/>
              <a:gd name="connsiteX26" fmla="*/ 11072290 w 12192000"/>
              <a:gd name="connsiteY26" fmla="*/ 2737734 h 3021872"/>
              <a:gd name="connsiteX27" fmla="*/ 10980239 w 12192000"/>
              <a:gd name="connsiteY27" fmla="*/ 2729000 h 3021872"/>
              <a:gd name="connsiteX28" fmla="*/ 10980167 w 12192000"/>
              <a:gd name="connsiteY28" fmla="*/ 2728972 h 3021872"/>
              <a:gd name="connsiteX29" fmla="*/ 10943501 w 12192000"/>
              <a:gd name="connsiteY29" fmla="*/ 2723352 h 3021872"/>
              <a:gd name="connsiteX30" fmla="*/ 10740825 w 12192000"/>
              <a:gd name="connsiteY30" fmla="*/ 2642544 h 3021872"/>
              <a:gd name="connsiteX31" fmla="*/ 10621021 w 12192000"/>
              <a:gd name="connsiteY31" fmla="*/ 2583972 h 3021872"/>
              <a:gd name="connsiteX32" fmla="*/ 10501779 w 12192000"/>
              <a:gd name="connsiteY32" fmla="*/ 2548735 h 3021872"/>
              <a:gd name="connsiteX33" fmla="*/ 10403355 w 12192000"/>
              <a:gd name="connsiteY33" fmla="*/ 2512953 h 3021872"/>
              <a:gd name="connsiteX34" fmla="*/ 10337449 w 12192000"/>
              <a:gd name="connsiteY34" fmla="*/ 2488172 h 3021872"/>
              <a:gd name="connsiteX35" fmla="*/ 10324327 w 12192000"/>
              <a:gd name="connsiteY35" fmla="*/ 2478939 h 3021872"/>
              <a:gd name="connsiteX36" fmla="*/ 10321929 w 12192000"/>
              <a:gd name="connsiteY36" fmla="*/ 2478993 h 3021872"/>
              <a:gd name="connsiteX37" fmla="*/ 10290461 w 12192000"/>
              <a:gd name="connsiteY37" fmla="*/ 2462144 h 3021872"/>
              <a:gd name="connsiteX38" fmla="*/ 10268970 w 12192000"/>
              <a:gd name="connsiteY38" fmla="*/ 2448931 h 3021872"/>
              <a:gd name="connsiteX39" fmla="*/ 10263699 w 12192000"/>
              <a:gd name="connsiteY39" fmla="*/ 2448340 h 3021872"/>
              <a:gd name="connsiteX40" fmla="*/ 10228272 w 12192000"/>
              <a:gd name="connsiteY40" fmla="*/ 2431997 h 3021872"/>
              <a:gd name="connsiteX41" fmla="*/ 10215997 w 12192000"/>
              <a:gd name="connsiteY41" fmla="*/ 2431103 h 3021872"/>
              <a:gd name="connsiteX42" fmla="*/ 10193885 w 12192000"/>
              <a:gd name="connsiteY42" fmla="*/ 2427360 h 3021872"/>
              <a:gd name="connsiteX43" fmla="*/ 10135557 w 12192000"/>
              <a:gd name="connsiteY43" fmla="*/ 2429769 h 3021872"/>
              <a:gd name="connsiteX44" fmla="*/ 10092108 w 12192000"/>
              <a:gd name="connsiteY44" fmla="*/ 2409075 h 3021872"/>
              <a:gd name="connsiteX45" fmla="*/ 10091815 w 12192000"/>
              <a:gd name="connsiteY45" fmla="*/ 2409211 h 3021872"/>
              <a:gd name="connsiteX46" fmla="*/ 10083558 w 12192000"/>
              <a:gd name="connsiteY46" fmla="*/ 2406369 h 3021872"/>
              <a:gd name="connsiteX47" fmla="*/ 10078319 w 12192000"/>
              <a:gd name="connsiteY47" fmla="*/ 2403481 h 3021872"/>
              <a:gd name="connsiteX48" fmla="*/ 10063647 w 12192000"/>
              <a:gd name="connsiteY48" fmla="*/ 2397528 h 3021872"/>
              <a:gd name="connsiteX49" fmla="*/ 10057660 w 12192000"/>
              <a:gd name="connsiteY49" fmla="*/ 2396793 h 3021872"/>
              <a:gd name="connsiteX50" fmla="*/ 10003124 w 12192000"/>
              <a:gd name="connsiteY50" fmla="*/ 2406692 h 3021872"/>
              <a:gd name="connsiteX51" fmla="*/ 9898644 w 12192000"/>
              <a:gd name="connsiteY51" fmla="*/ 2393136 h 3021872"/>
              <a:gd name="connsiteX52" fmla="*/ 9794969 w 12192000"/>
              <a:gd name="connsiteY52" fmla="*/ 2376665 h 3021872"/>
              <a:gd name="connsiteX53" fmla="*/ 9690708 w 12192000"/>
              <a:gd name="connsiteY53" fmla="*/ 2362478 h 3021872"/>
              <a:gd name="connsiteX54" fmla="*/ 9656590 w 12192000"/>
              <a:gd name="connsiteY54" fmla="*/ 2365107 h 3021872"/>
              <a:gd name="connsiteX55" fmla="*/ 9651013 w 12192000"/>
              <a:gd name="connsiteY55" fmla="*/ 2365379 h 3021872"/>
              <a:gd name="connsiteX56" fmla="*/ 9629535 w 12192000"/>
              <a:gd name="connsiteY56" fmla="*/ 2359562 h 3021872"/>
              <a:gd name="connsiteX57" fmla="*/ 9621002 w 12192000"/>
              <a:gd name="connsiteY57" fmla="*/ 2358015 h 3021872"/>
              <a:gd name="connsiteX58" fmla="*/ 9620811 w 12192000"/>
              <a:gd name="connsiteY58" fmla="*/ 2358209 h 3021872"/>
              <a:gd name="connsiteX59" fmla="*/ 9612783 w 12192000"/>
              <a:gd name="connsiteY59" fmla="*/ 2356304 h 3021872"/>
              <a:gd name="connsiteX60" fmla="*/ 9573299 w 12192000"/>
              <a:gd name="connsiteY60" fmla="*/ 2344048 h 3021872"/>
              <a:gd name="connsiteX61" fmla="*/ 9523299 w 12192000"/>
              <a:gd name="connsiteY61" fmla="*/ 2356751 h 3021872"/>
              <a:gd name="connsiteX62" fmla="*/ 9502217 w 12192000"/>
              <a:gd name="connsiteY62" fmla="*/ 2356672 h 3021872"/>
              <a:gd name="connsiteX63" fmla="*/ 9491052 w 12192000"/>
              <a:gd name="connsiteY63" fmla="*/ 2357876 h 3021872"/>
              <a:gd name="connsiteX64" fmla="*/ 9490420 w 12192000"/>
              <a:gd name="connsiteY64" fmla="*/ 2358754 h 3021872"/>
              <a:gd name="connsiteX65" fmla="*/ 9422814 w 12192000"/>
              <a:gd name="connsiteY65" fmla="*/ 2337048 h 3021872"/>
              <a:gd name="connsiteX66" fmla="*/ 9387555 w 12192000"/>
              <a:gd name="connsiteY66" fmla="*/ 2324836 h 3021872"/>
              <a:gd name="connsiteX67" fmla="*/ 9385480 w 12192000"/>
              <a:gd name="connsiteY67" fmla="*/ 2325313 h 3021872"/>
              <a:gd name="connsiteX68" fmla="*/ 9369766 w 12192000"/>
              <a:gd name="connsiteY68" fmla="*/ 2317902 h 3021872"/>
              <a:gd name="connsiteX69" fmla="*/ 9356267 w 12192000"/>
              <a:gd name="connsiteY69" fmla="*/ 2307218 h 3021872"/>
              <a:gd name="connsiteX70" fmla="*/ 9240605 w 12192000"/>
              <a:gd name="connsiteY70" fmla="*/ 2292733 h 3021872"/>
              <a:gd name="connsiteX71" fmla="*/ 9083251 w 12192000"/>
              <a:gd name="connsiteY71" fmla="*/ 2245348 h 3021872"/>
              <a:gd name="connsiteX72" fmla="*/ 8956025 w 12192000"/>
              <a:gd name="connsiteY72" fmla="*/ 2219438 h 3021872"/>
              <a:gd name="connsiteX73" fmla="*/ 8791834 w 12192000"/>
              <a:gd name="connsiteY73" fmla="*/ 2194608 h 3021872"/>
              <a:gd name="connsiteX74" fmla="*/ 8677385 w 12192000"/>
              <a:gd name="connsiteY74" fmla="*/ 2172946 h 3021872"/>
              <a:gd name="connsiteX75" fmla="*/ 8628381 w 12192000"/>
              <a:gd name="connsiteY75" fmla="*/ 2151256 h 3021872"/>
              <a:gd name="connsiteX76" fmla="*/ 8608955 w 12192000"/>
              <a:gd name="connsiteY76" fmla="*/ 2154253 h 3021872"/>
              <a:gd name="connsiteX77" fmla="*/ 8605623 w 12192000"/>
              <a:gd name="connsiteY77" fmla="*/ 2154974 h 3021872"/>
              <a:gd name="connsiteX78" fmla="*/ 8591946 w 12192000"/>
              <a:gd name="connsiteY78" fmla="*/ 2153429 h 3021872"/>
              <a:gd name="connsiteX79" fmla="*/ 8588503 w 12192000"/>
              <a:gd name="connsiteY79" fmla="*/ 2158528 h 3021872"/>
              <a:gd name="connsiteX80" fmla="*/ 8542929 w 12192000"/>
              <a:gd name="connsiteY80" fmla="*/ 2155780 h 3021872"/>
              <a:gd name="connsiteX81" fmla="*/ 8422422 w 12192000"/>
              <a:gd name="connsiteY81" fmla="*/ 2128783 h 3021872"/>
              <a:gd name="connsiteX82" fmla="*/ 8350509 w 12192000"/>
              <a:gd name="connsiteY82" fmla="*/ 2116143 h 3021872"/>
              <a:gd name="connsiteX83" fmla="*/ 8323483 w 12192000"/>
              <a:gd name="connsiteY83" fmla="*/ 2116856 h 3021872"/>
              <a:gd name="connsiteX84" fmla="*/ 8285541 w 12192000"/>
              <a:gd name="connsiteY84" fmla="*/ 2114142 h 3021872"/>
              <a:gd name="connsiteX85" fmla="*/ 8156321 w 12192000"/>
              <a:gd name="connsiteY85" fmla="*/ 2105622 h 3021872"/>
              <a:gd name="connsiteX86" fmla="*/ 8115022 w 12192000"/>
              <a:gd name="connsiteY86" fmla="*/ 2097331 h 3021872"/>
              <a:gd name="connsiteX87" fmla="*/ 8109128 w 12192000"/>
              <a:gd name="connsiteY87" fmla="*/ 2095725 h 3021872"/>
              <a:gd name="connsiteX88" fmla="*/ 8061947 w 12192000"/>
              <a:gd name="connsiteY88" fmla="*/ 2076044 h 3021872"/>
              <a:gd name="connsiteX89" fmla="*/ 8056343 w 12192000"/>
              <a:gd name="connsiteY89" fmla="*/ 2079176 h 3021872"/>
              <a:gd name="connsiteX90" fmla="*/ 8039888 w 12192000"/>
              <a:gd name="connsiteY90" fmla="*/ 2079889 h 3021872"/>
              <a:gd name="connsiteX91" fmla="*/ 8027893 w 12192000"/>
              <a:gd name="connsiteY91" fmla="*/ 2071837 h 3021872"/>
              <a:gd name="connsiteX92" fmla="*/ 7968202 w 12192000"/>
              <a:gd name="connsiteY92" fmla="*/ 2048643 h 3021872"/>
              <a:gd name="connsiteX93" fmla="*/ 7879707 w 12192000"/>
              <a:gd name="connsiteY93" fmla="*/ 2019539 h 3021872"/>
              <a:gd name="connsiteX94" fmla="*/ 7867283 w 12192000"/>
              <a:gd name="connsiteY94" fmla="*/ 2011237 h 3021872"/>
              <a:gd name="connsiteX95" fmla="*/ 7843997 w 12192000"/>
              <a:gd name="connsiteY95" fmla="*/ 2004002 h 3021872"/>
              <a:gd name="connsiteX96" fmla="*/ 7819810 w 12192000"/>
              <a:gd name="connsiteY96" fmla="*/ 2003978 h 3021872"/>
              <a:gd name="connsiteX97" fmla="*/ 7766905 w 12192000"/>
              <a:gd name="connsiteY97" fmla="*/ 1994240 h 3021872"/>
              <a:gd name="connsiteX98" fmla="*/ 7748811 w 12192000"/>
              <a:gd name="connsiteY98" fmla="*/ 2001647 h 3021872"/>
              <a:gd name="connsiteX99" fmla="*/ 7745757 w 12192000"/>
              <a:gd name="connsiteY99" fmla="*/ 2003120 h 3021872"/>
              <a:gd name="connsiteX100" fmla="*/ 7732110 w 12192000"/>
              <a:gd name="connsiteY100" fmla="*/ 2004783 h 3021872"/>
              <a:gd name="connsiteX101" fmla="*/ 7730039 w 12192000"/>
              <a:gd name="connsiteY101" fmla="*/ 2010536 h 3021872"/>
              <a:gd name="connsiteX102" fmla="*/ 7685159 w 12192000"/>
              <a:gd name="connsiteY102" fmla="*/ 2018415 h 3021872"/>
              <a:gd name="connsiteX103" fmla="*/ 7561596 w 12192000"/>
              <a:gd name="connsiteY103" fmla="*/ 2020063 h 3021872"/>
              <a:gd name="connsiteX104" fmla="*/ 7488722 w 12192000"/>
              <a:gd name="connsiteY104" fmla="*/ 2024418 h 3021872"/>
              <a:gd name="connsiteX105" fmla="*/ 7462688 w 12192000"/>
              <a:gd name="connsiteY105" fmla="*/ 2031366 h 3021872"/>
              <a:gd name="connsiteX106" fmla="*/ 7425222 w 12192000"/>
              <a:gd name="connsiteY106" fmla="*/ 2037510 h 3021872"/>
              <a:gd name="connsiteX107" fmla="*/ 7360376 w 12192000"/>
              <a:gd name="connsiteY107" fmla="*/ 2052454 h 3021872"/>
              <a:gd name="connsiteX108" fmla="*/ 7297796 w 12192000"/>
              <a:gd name="connsiteY108" fmla="*/ 2059134 h 3021872"/>
              <a:gd name="connsiteX109" fmla="*/ 7255684 w 12192000"/>
              <a:gd name="connsiteY109" fmla="*/ 2060633 h 3021872"/>
              <a:gd name="connsiteX110" fmla="*/ 7249573 w 12192000"/>
              <a:gd name="connsiteY110" fmla="*/ 2060435 h 3021872"/>
              <a:gd name="connsiteX111" fmla="*/ 7198933 w 12192000"/>
              <a:gd name="connsiteY111" fmla="*/ 2052227 h 3021872"/>
              <a:gd name="connsiteX112" fmla="*/ 7194276 w 12192000"/>
              <a:gd name="connsiteY112" fmla="*/ 2056568 h 3021872"/>
              <a:gd name="connsiteX113" fmla="*/ 7178495 w 12192000"/>
              <a:gd name="connsiteY113" fmla="*/ 2061069 h 3021872"/>
              <a:gd name="connsiteX114" fmla="*/ 7164866 w 12192000"/>
              <a:gd name="connsiteY114" fmla="*/ 2056021 h 3021872"/>
              <a:gd name="connsiteX115" fmla="*/ 7101221 w 12192000"/>
              <a:gd name="connsiteY115" fmla="*/ 2047289 h 3021872"/>
              <a:gd name="connsiteX116" fmla="*/ 7008182 w 12192000"/>
              <a:gd name="connsiteY116" fmla="*/ 2039482 h 3021872"/>
              <a:gd name="connsiteX117" fmla="*/ 6994073 w 12192000"/>
              <a:gd name="connsiteY117" fmla="*/ 2034288 h 3021872"/>
              <a:gd name="connsiteX118" fmla="*/ 6902768 w 12192000"/>
              <a:gd name="connsiteY118" fmla="*/ 2021990 h 3021872"/>
              <a:gd name="connsiteX119" fmla="*/ 6854917 w 12192000"/>
              <a:gd name="connsiteY119" fmla="*/ 2020321 h 3021872"/>
              <a:gd name="connsiteX120" fmla="*/ 6849655 w 12192000"/>
              <a:gd name="connsiteY120" fmla="*/ 2025191 h 3021872"/>
              <a:gd name="connsiteX121" fmla="*/ 6835522 w 12192000"/>
              <a:gd name="connsiteY121" fmla="*/ 2024012 h 3021872"/>
              <a:gd name="connsiteX122" fmla="*/ 6707727 w 12192000"/>
              <a:gd name="connsiteY122" fmla="*/ 2006254 h 3021872"/>
              <a:gd name="connsiteX123" fmla="*/ 6561947 w 12192000"/>
              <a:gd name="connsiteY123" fmla="*/ 1975575 h 3021872"/>
              <a:gd name="connsiteX124" fmla="*/ 6464714 w 12192000"/>
              <a:gd name="connsiteY124" fmla="*/ 1978704 h 3021872"/>
              <a:gd name="connsiteX125" fmla="*/ 6242129 w 12192000"/>
              <a:gd name="connsiteY125" fmla="*/ 1915441 h 3021872"/>
              <a:gd name="connsiteX126" fmla="*/ 6080728 w 12192000"/>
              <a:gd name="connsiteY126" fmla="*/ 1895758 h 3021872"/>
              <a:gd name="connsiteX127" fmla="*/ 6069627 w 12192000"/>
              <a:gd name="connsiteY127" fmla="*/ 1885968 h 3021872"/>
              <a:gd name="connsiteX128" fmla="*/ 6055146 w 12192000"/>
              <a:gd name="connsiteY128" fmla="*/ 1879305 h 3021872"/>
              <a:gd name="connsiteX129" fmla="*/ 5953405 w 12192000"/>
              <a:gd name="connsiteY129" fmla="*/ 1849929 h 3021872"/>
              <a:gd name="connsiteX130" fmla="*/ 5940151 w 12192000"/>
              <a:gd name="connsiteY130" fmla="*/ 1852123 h 3021872"/>
              <a:gd name="connsiteX131" fmla="*/ 5917647 w 12192000"/>
              <a:gd name="connsiteY131" fmla="*/ 1852476 h 3021872"/>
              <a:gd name="connsiteX132" fmla="*/ 5860259 w 12192000"/>
              <a:gd name="connsiteY132" fmla="*/ 1865444 h 3021872"/>
              <a:gd name="connsiteX133" fmla="*/ 5821880 w 12192000"/>
              <a:gd name="connsiteY133" fmla="*/ 1854695 h 3021872"/>
              <a:gd name="connsiteX134" fmla="*/ 5813898 w 12192000"/>
              <a:gd name="connsiteY134" fmla="*/ 1853063 h 3021872"/>
              <a:gd name="connsiteX135" fmla="*/ 5813633 w 12192000"/>
              <a:gd name="connsiteY135" fmla="*/ 1853249 h 3021872"/>
              <a:gd name="connsiteX136" fmla="*/ 5804995 w 12192000"/>
              <a:gd name="connsiteY136" fmla="*/ 1851966 h 3021872"/>
              <a:gd name="connsiteX137" fmla="*/ 5799340 w 12192000"/>
              <a:gd name="connsiteY137" fmla="*/ 1850088 h 3021872"/>
              <a:gd name="connsiteX138" fmla="*/ 5783850 w 12192000"/>
              <a:gd name="connsiteY138" fmla="*/ 1846922 h 3021872"/>
              <a:gd name="connsiteX139" fmla="*/ 5777803 w 12192000"/>
              <a:gd name="connsiteY139" fmla="*/ 1847290 h 3021872"/>
              <a:gd name="connsiteX140" fmla="*/ 5774372 w 12192000"/>
              <a:gd name="connsiteY140" fmla="*/ 1849538 h 3021872"/>
              <a:gd name="connsiteX141" fmla="*/ 5740527 w 12192000"/>
              <a:gd name="connsiteY141" fmla="*/ 1850453 h 3021872"/>
              <a:gd name="connsiteX142" fmla="*/ 5671437 w 12192000"/>
              <a:gd name="connsiteY142" fmla="*/ 1845438 h 3021872"/>
              <a:gd name="connsiteX143" fmla="*/ 5633526 w 12192000"/>
              <a:gd name="connsiteY143" fmla="*/ 1839191 h 3021872"/>
              <a:gd name="connsiteX144" fmla="*/ 5527860 w 12192000"/>
              <a:gd name="connsiteY144" fmla="*/ 1825767 h 3021872"/>
              <a:gd name="connsiteX145" fmla="*/ 5420429 w 12192000"/>
              <a:gd name="connsiteY145" fmla="*/ 1815102 h 3021872"/>
              <a:gd name="connsiteX146" fmla="*/ 5339073 w 12192000"/>
              <a:gd name="connsiteY146" fmla="*/ 1819639 h 3021872"/>
              <a:gd name="connsiteX147" fmla="*/ 5334373 w 12192000"/>
              <a:gd name="connsiteY147" fmla="*/ 1817028 h 3021872"/>
              <a:gd name="connsiteX148" fmla="*/ 5326433 w 12192000"/>
              <a:gd name="connsiteY148" fmla="*/ 1814516 h 3021872"/>
              <a:gd name="connsiteX149" fmla="*/ 5326080 w 12192000"/>
              <a:gd name="connsiteY149" fmla="*/ 1814651 h 3021872"/>
              <a:gd name="connsiteX150" fmla="*/ 5318954 w 12192000"/>
              <a:gd name="connsiteY150" fmla="*/ 1811914 h 3021872"/>
              <a:gd name="connsiteX151" fmla="*/ 5286087 w 12192000"/>
              <a:gd name="connsiteY151" fmla="*/ 1796038 h 3021872"/>
              <a:gd name="connsiteX152" fmla="*/ 5223002 w 12192000"/>
              <a:gd name="connsiteY152" fmla="*/ 1799482 h 3021872"/>
              <a:gd name="connsiteX153" fmla="*/ 5200540 w 12192000"/>
              <a:gd name="connsiteY153" fmla="*/ 1796400 h 3021872"/>
              <a:gd name="connsiteX154" fmla="*/ 5154928 w 12192000"/>
              <a:gd name="connsiteY154" fmla="*/ 1781130 h 3021872"/>
              <a:gd name="connsiteX155" fmla="*/ 5149478 w 12192000"/>
              <a:gd name="connsiteY155" fmla="*/ 1780679 h 3021872"/>
              <a:gd name="connsiteX156" fmla="*/ 5130626 w 12192000"/>
              <a:gd name="connsiteY156" fmla="*/ 1768669 h 3021872"/>
              <a:gd name="connsiteX157" fmla="*/ 5102239 w 12192000"/>
              <a:gd name="connsiteY157" fmla="*/ 1753436 h 3021872"/>
              <a:gd name="connsiteX158" fmla="*/ 5099658 w 12192000"/>
              <a:gd name="connsiteY158" fmla="*/ 1753538 h 3021872"/>
              <a:gd name="connsiteX159" fmla="*/ 5088508 w 12192000"/>
              <a:gd name="connsiteY159" fmla="*/ 1745106 h 3021872"/>
              <a:gd name="connsiteX160" fmla="*/ 5082205 w 12192000"/>
              <a:gd name="connsiteY160" fmla="*/ 1734262 h 3021872"/>
              <a:gd name="connsiteX161" fmla="*/ 4931750 w 12192000"/>
              <a:gd name="connsiteY161" fmla="*/ 1691385 h 3021872"/>
              <a:gd name="connsiteX162" fmla="*/ 4824030 w 12192000"/>
              <a:gd name="connsiteY162" fmla="*/ 1643040 h 3021872"/>
              <a:gd name="connsiteX163" fmla="*/ 4758423 w 12192000"/>
              <a:gd name="connsiteY163" fmla="*/ 1579191 h 3021872"/>
              <a:gd name="connsiteX164" fmla="*/ 4514045 w 12192000"/>
              <a:gd name="connsiteY164" fmla="*/ 1535848 h 3021872"/>
              <a:gd name="connsiteX165" fmla="*/ 4458973 w 12192000"/>
              <a:gd name="connsiteY165" fmla="*/ 1525122 h 3021872"/>
              <a:gd name="connsiteX166" fmla="*/ 4423105 w 12192000"/>
              <a:gd name="connsiteY166" fmla="*/ 1500018 h 3021872"/>
              <a:gd name="connsiteX167" fmla="*/ 4400073 w 12192000"/>
              <a:gd name="connsiteY167" fmla="*/ 1499739 h 3021872"/>
              <a:gd name="connsiteX168" fmla="*/ 4395961 w 12192000"/>
              <a:gd name="connsiteY168" fmla="*/ 1499863 h 3021872"/>
              <a:gd name="connsiteX169" fmla="*/ 4382523 w 12192000"/>
              <a:gd name="connsiteY169" fmla="*/ 1496619 h 3021872"/>
              <a:gd name="connsiteX170" fmla="*/ 4374971 w 12192000"/>
              <a:gd name="connsiteY170" fmla="*/ 1500377 h 3021872"/>
              <a:gd name="connsiteX171" fmla="*/ 4352051 w 12192000"/>
              <a:gd name="connsiteY171" fmla="*/ 1498843 h 3021872"/>
              <a:gd name="connsiteX172" fmla="*/ 4328364 w 12192000"/>
              <a:gd name="connsiteY172" fmla="*/ 1491566 h 3021872"/>
              <a:gd name="connsiteX173" fmla="*/ 4220142 w 12192000"/>
              <a:gd name="connsiteY173" fmla="*/ 1451803 h 3021872"/>
              <a:gd name="connsiteX174" fmla="*/ 4152921 w 12192000"/>
              <a:gd name="connsiteY174" fmla="*/ 1430969 h 3021872"/>
              <a:gd name="connsiteX175" fmla="*/ 4123498 w 12192000"/>
              <a:gd name="connsiteY175" fmla="*/ 1427696 h 3021872"/>
              <a:gd name="connsiteX176" fmla="*/ 4085026 w 12192000"/>
              <a:gd name="connsiteY176" fmla="*/ 1420005 h 3021872"/>
              <a:gd name="connsiteX177" fmla="*/ 4014120 w 12192000"/>
              <a:gd name="connsiteY177" fmla="*/ 1410025 h 3021872"/>
              <a:gd name="connsiteX178" fmla="*/ 3924085 w 12192000"/>
              <a:gd name="connsiteY178" fmla="*/ 1390368 h 3021872"/>
              <a:gd name="connsiteX179" fmla="*/ 3875102 w 12192000"/>
              <a:gd name="connsiteY179" fmla="*/ 1356231 h 3021872"/>
              <a:gd name="connsiteX180" fmla="*/ 3866735 w 12192000"/>
              <a:gd name="connsiteY180" fmla="*/ 1358044 h 3021872"/>
              <a:gd name="connsiteX181" fmla="*/ 3824835 w 12192000"/>
              <a:gd name="connsiteY181" fmla="*/ 1344150 h 3021872"/>
              <a:gd name="connsiteX182" fmla="*/ 3698316 w 12192000"/>
              <a:gd name="connsiteY182" fmla="*/ 1271660 h 3021872"/>
              <a:gd name="connsiteX183" fmla="*/ 3615875 w 12192000"/>
              <a:gd name="connsiteY183" fmla="*/ 1245166 h 3021872"/>
              <a:gd name="connsiteX184" fmla="*/ 3583351 w 12192000"/>
              <a:gd name="connsiteY184" fmla="*/ 1239605 h 3021872"/>
              <a:gd name="connsiteX185" fmla="*/ 3529058 w 12192000"/>
              <a:gd name="connsiteY185" fmla="*/ 1230047 h 3021872"/>
              <a:gd name="connsiteX186" fmla="*/ 3438822 w 12192000"/>
              <a:gd name="connsiteY186" fmla="*/ 1205661 h 3021872"/>
              <a:gd name="connsiteX187" fmla="*/ 3390292 w 12192000"/>
              <a:gd name="connsiteY187" fmla="*/ 1197075 h 3021872"/>
              <a:gd name="connsiteX188" fmla="*/ 3315537 w 12192000"/>
              <a:gd name="connsiteY188" fmla="*/ 1185391 h 3021872"/>
              <a:gd name="connsiteX189" fmla="*/ 3305896 w 12192000"/>
              <a:gd name="connsiteY189" fmla="*/ 1180025 h 3021872"/>
              <a:gd name="connsiteX190" fmla="*/ 3260055 w 12192000"/>
              <a:gd name="connsiteY190" fmla="*/ 1189560 h 3021872"/>
              <a:gd name="connsiteX191" fmla="*/ 3136098 w 12192000"/>
              <a:gd name="connsiteY191" fmla="*/ 1171708 h 3021872"/>
              <a:gd name="connsiteX192" fmla="*/ 3113533 w 12192000"/>
              <a:gd name="connsiteY192" fmla="*/ 1171758 h 3021872"/>
              <a:gd name="connsiteX193" fmla="*/ 3087934 w 12192000"/>
              <a:gd name="connsiteY193" fmla="*/ 1162189 h 3021872"/>
              <a:gd name="connsiteX194" fmla="*/ 3033101 w 12192000"/>
              <a:gd name="connsiteY194" fmla="*/ 1146004 h 3021872"/>
              <a:gd name="connsiteX195" fmla="*/ 2999082 w 12192000"/>
              <a:gd name="connsiteY195" fmla="*/ 1129337 h 3021872"/>
              <a:gd name="connsiteX196" fmla="*/ 2988144 w 12192000"/>
              <a:gd name="connsiteY196" fmla="*/ 1133783 h 3021872"/>
              <a:gd name="connsiteX197" fmla="*/ 2964880 w 12192000"/>
              <a:gd name="connsiteY197" fmla="*/ 1133160 h 3021872"/>
              <a:gd name="connsiteX198" fmla="*/ 2871083 w 12192000"/>
              <a:gd name="connsiteY198" fmla="*/ 1114281 h 3021872"/>
              <a:gd name="connsiteX199" fmla="*/ 2853547 w 12192000"/>
              <a:gd name="connsiteY199" fmla="*/ 1113282 h 3021872"/>
              <a:gd name="connsiteX200" fmla="*/ 2834998 w 12192000"/>
              <a:gd name="connsiteY200" fmla="*/ 1105032 h 3021872"/>
              <a:gd name="connsiteX201" fmla="*/ 2832012 w 12192000"/>
              <a:gd name="connsiteY201" fmla="*/ 1103667 h 3021872"/>
              <a:gd name="connsiteX202" fmla="*/ 2831450 w 12192000"/>
              <a:gd name="connsiteY202" fmla="*/ 1103681 h 3021872"/>
              <a:gd name="connsiteX203" fmla="*/ 2830158 w 12192000"/>
              <a:gd name="connsiteY203" fmla="*/ 1102819 h 3021872"/>
              <a:gd name="connsiteX204" fmla="*/ 2817969 w 12192000"/>
              <a:gd name="connsiteY204" fmla="*/ 1097243 h 3021872"/>
              <a:gd name="connsiteX205" fmla="*/ 2812278 w 12192000"/>
              <a:gd name="connsiteY205" fmla="*/ 1097008 h 3021872"/>
              <a:gd name="connsiteX206" fmla="*/ 2735949 w 12192000"/>
              <a:gd name="connsiteY206" fmla="*/ 1069536 h 3021872"/>
              <a:gd name="connsiteX207" fmla="*/ 2700542 w 12192000"/>
              <a:gd name="connsiteY207" fmla="*/ 1056907 h 3021872"/>
              <a:gd name="connsiteX208" fmla="*/ 2690071 w 12192000"/>
              <a:gd name="connsiteY208" fmla="*/ 1056397 h 3021872"/>
              <a:gd name="connsiteX209" fmla="*/ 2655269 w 12192000"/>
              <a:gd name="connsiteY209" fmla="*/ 1042078 h 3021872"/>
              <a:gd name="connsiteX210" fmla="*/ 2637172 w 12192000"/>
              <a:gd name="connsiteY210" fmla="*/ 1039382 h 3021872"/>
              <a:gd name="connsiteX211" fmla="*/ 2544676 w 12192000"/>
              <a:gd name="connsiteY211" fmla="*/ 1019916 h 3021872"/>
              <a:gd name="connsiteX212" fmla="*/ 2521406 w 12192000"/>
              <a:gd name="connsiteY212" fmla="*/ 1022036 h 3021872"/>
              <a:gd name="connsiteX213" fmla="*/ 2462038 w 12192000"/>
              <a:gd name="connsiteY213" fmla="*/ 992687 h 3021872"/>
              <a:gd name="connsiteX214" fmla="*/ 2448962 w 12192000"/>
              <a:gd name="connsiteY214" fmla="*/ 988555 h 3021872"/>
              <a:gd name="connsiteX215" fmla="*/ 2444223 w 12192000"/>
              <a:gd name="connsiteY215" fmla="*/ 985580 h 3021872"/>
              <a:gd name="connsiteX216" fmla="*/ 2428175 w 12192000"/>
              <a:gd name="connsiteY216" fmla="*/ 997242 h 3021872"/>
              <a:gd name="connsiteX217" fmla="*/ 2398519 w 12192000"/>
              <a:gd name="connsiteY217" fmla="*/ 1001482 h 3021872"/>
              <a:gd name="connsiteX218" fmla="*/ 2385271 w 12192000"/>
              <a:gd name="connsiteY218" fmla="*/ 993786 h 3021872"/>
              <a:gd name="connsiteX219" fmla="*/ 2298174 w 12192000"/>
              <a:gd name="connsiteY219" fmla="*/ 956527 h 3021872"/>
              <a:gd name="connsiteX220" fmla="*/ 2271014 w 12192000"/>
              <a:gd name="connsiteY220" fmla="*/ 945440 h 3021872"/>
              <a:gd name="connsiteX221" fmla="*/ 2214838 w 12192000"/>
              <a:gd name="connsiteY221" fmla="*/ 924396 h 3021872"/>
              <a:gd name="connsiteX222" fmla="*/ 2038407 w 12192000"/>
              <a:gd name="connsiteY222" fmla="*/ 916628 h 3021872"/>
              <a:gd name="connsiteX223" fmla="*/ 1958268 w 12192000"/>
              <a:gd name="connsiteY223" fmla="*/ 931677 h 3021872"/>
              <a:gd name="connsiteX224" fmla="*/ 1740316 w 12192000"/>
              <a:gd name="connsiteY224" fmla="*/ 931710 h 3021872"/>
              <a:gd name="connsiteX225" fmla="*/ 1454477 w 12192000"/>
              <a:gd name="connsiteY225" fmla="*/ 973878 h 3021872"/>
              <a:gd name="connsiteX226" fmla="*/ 1385984 w 12192000"/>
              <a:gd name="connsiteY226" fmla="*/ 958621 h 3021872"/>
              <a:gd name="connsiteX227" fmla="*/ 1355604 w 12192000"/>
              <a:gd name="connsiteY227" fmla="*/ 960893 h 3021872"/>
              <a:gd name="connsiteX228" fmla="*/ 1305323 w 12192000"/>
              <a:gd name="connsiteY228" fmla="*/ 967511 h 3021872"/>
              <a:gd name="connsiteX229" fmla="*/ 1125607 w 12192000"/>
              <a:gd name="connsiteY229" fmla="*/ 968467 h 3021872"/>
              <a:gd name="connsiteX230" fmla="*/ 1016562 w 12192000"/>
              <a:gd name="connsiteY230" fmla="*/ 975260 h 3021872"/>
              <a:gd name="connsiteX231" fmla="*/ 818620 w 12192000"/>
              <a:gd name="connsiteY231" fmla="*/ 987723 h 3021872"/>
              <a:gd name="connsiteX232" fmla="*/ 611870 w 12192000"/>
              <a:gd name="connsiteY232" fmla="*/ 1002547 h 3021872"/>
              <a:gd name="connsiteX233" fmla="*/ 520325 w 12192000"/>
              <a:gd name="connsiteY233" fmla="*/ 1010590 h 3021872"/>
              <a:gd name="connsiteX234" fmla="*/ 386188 w 12192000"/>
              <a:gd name="connsiteY234" fmla="*/ 1040956 h 3021872"/>
              <a:gd name="connsiteX235" fmla="*/ 272629 w 12192000"/>
              <a:gd name="connsiteY235" fmla="*/ 1010300 h 3021872"/>
              <a:gd name="connsiteX236" fmla="*/ 113450 w 12192000"/>
              <a:gd name="connsiteY236" fmla="*/ 1038933 h 3021872"/>
              <a:gd name="connsiteX237" fmla="*/ 4256 w 12192000"/>
              <a:gd name="connsiteY237" fmla="*/ 1060111 h 3021872"/>
              <a:gd name="connsiteX238" fmla="*/ 0 w 12192000"/>
              <a:gd name="connsiteY238" fmla="*/ 1059714 h 3021872"/>
              <a:gd name="connsiteX239" fmla="*/ 0 w 12192000"/>
              <a:gd name="connsiteY239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43180 w 12192000"/>
              <a:gd name="connsiteY13" fmla="*/ 2794523 h 3021872"/>
              <a:gd name="connsiteX14" fmla="*/ 11527456 w 12192000"/>
              <a:gd name="connsiteY14" fmla="*/ 2784758 h 3021872"/>
              <a:gd name="connsiteX15" fmla="*/ 11410019 w 12192000"/>
              <a:gd name="connsiteY15" fmla="*/ 2778739 h 3021872"/>
              <a:gd name="connsiteX16" fmla="*/ 11391662 w 12192000"/>
              <a:gd name="connsiteY16" fmla="*/ 2777813 h 3021872"/>
              <a:gd name="connsiteX17" fmla="*/ 11381950 w 12192000"/>
              <a:gd name="connsiteY17" fmla="*/ 2771457 h 3021872"/>
              <a:gd name="connsiteX18" fmla="*/ 11355280 w 12192000"/>
              <a:gd name="connsiteY18" fmla="*/ 2766974 h 3021872"/>
              <a:gd name="connsiteX19" fmla="*/ 11346286 w 12192000"/>
              <a:gd name="connsiteY19" fmla="*/ 2771221 h 3021872"/>
              <a:gd name="connsiteX20" fmla="*/ 11344784 w 12192000"/>
              <a:gd name="connsiteY20" fmla="*/ 2767480 h 3021872"/>
              <a:gd name="connsiteX21" fmla="*/ 11307999 w 12192000"/>
              <a:gd name="connsiteY21" fmla="*/ 2758374 h 3021872"/>
              <a:gd name="connsiteX22" fmla="*/ 11228674 w 12192000"/>
              <a:gd name="connsiteY22" fmla="*/ 2738503 h 3021872"/>
              <a:gd name="connsiteX23" fmla="*/ 11208775 w 12192000"/>
              <a:gd name="connsiteY23" fmla="*/ 2733735 h 3021872"/>
              <a:gd name="connsiteX24" fmla="*/ 11191329 w 12192000"/>
              <a:gd name="connsiteY24" fmla="*/ 2735896 h 3021872"/>
              <a:gd name="connsiteX25" fmla="*/ 11095293 w 12192000"/>
              <a:gd name="connsiteY25" fmla="*/ 2734181 h 3021872"/>
              <a:gd name="connsiteX26" fmla="*/ 11072290 w 12192000"/>
              <a:gd name="connsiteY26" fmla="*/ 2737734 h 3021872"/>
              <a:gd name="connsiteX27" fmla="*/ 10980239 w 12192000"/>
              <a:gd name="connsiteY27" fmla="*/ 2729000 h 3021872"/>
              <a:gd name="connsiteX28" fmla="*/ 10980167 w 12192000"/>
              <a:gd name="connsiteY28" fmla="*/ 2728972 h 3021872"/>
              <a:gd name="connsiteX29" fmla="*/ 10943501 w 12192000"/>
              <a:gd name="connsiteY29" fmla="*/ 2723352 h 3021872"/>
              <a:gd name="connsiteX30" fmla="*/ 10740825 w 12192000"/>
              <a:gd name="connsiteY30" fmla="*/ 2642544 h 3021872"/>
              <a:gd name="connsiteX31" fmla="*/ 10621021 w 12192000"/>
              <a:gd name="connsiteY31" fmla="*/ 2583972 h 3021872"/>
              <a:gd name="connsiteX32" fmla="*/ 10501779 w 12192000"/>
              <a:gd name="connsiteY32" fmla="*/ 2548735 h 3021872"/>
              <a:gd name="connsiteX33" fmla="*/ 10403355 w 12192000"/>
              <a:gd name="connsiteY33" fmla="*/ 2512953 h 3021872"/>
              <a:gd name="connsiteX34" fmla="*/ 10337449 w 12192000"/>
              <a:gd name="connsiteY34" fmla="*/ 2488172 h 3021872"/>
              <a:gd name="connsiteX35" fmla="*/ 10324327 w 12192000"/>
              <a:gd name="connsiteY35" fmla="*/ 2478939 h 3021872"/>
              <a:gd name="connsiteX36" fmla="*/ 10321929 w 12192000"/>
              <a:gd name="connsiteY36" fmla="*/ 2478993 h 3021872"/>
              <a:gd name="connsiteX37" fmla="*/ 10290461 w 12192000"/>
              <a:gd name="connsiteY37" fmla="*/ 2462144 h 3021872"/>
              <a:gd name="connsiteX38" fmla="*/ 10268970 w 12192000"/>
              <a:gd name="connsiteY38" fmla="*/ 2448931 h 3021872"/>
              <a:gd name="connsiteX39" fmla="*/ 10263699 w 12192000"/>
              <a:gd name="connsiteY39" fmla="*/ 2448340 h 3021872"/>
              <a:gd name="connsiteX40" fmla="*/ 10228272 w 12192000"/>
              <a:gd name="connsiteY40" fmla="*/ 2431997 h 3021872"/>
              <a:gd name="connsiteX41" fmla="*/ 10215997 w 12192000"/>
              <a:gd name="connsiteY41" fmla="*/ 2431103 h 3021872"/>
              <a:gd name="connsiteX42" fmla="*/ 10193885 w 12192000"/>
              <a:gd name="connsiteY42" fmla="*/ 2427360 h 3021872"/>
              <a:gd name="connsiteX43" fmla="*/ 10135557 w 12192000"/>
              <a:gd name="connsiteY43" fmla="*/ 2429769 h 3021872"/>
              <a:gd name="connsiteX44" fmla="*/ 10092108 w 12192000"/>
              <a:gd name="connsiteY44" fmla="*/ 2409075 h 3021872"/>
              <a:gd name="connsiteX45" fmla="*/ 10091815 w 12192000"/>
              <a:gd name="connsiteY45" fmla="*/ 2409211 h 3021872"/>
              <a:gd name="connsiteX46" fmla="*/ 10083558 w 12192000"/>
              <a:gd name="connsiteY46" fmla="*/ 2406369 h 3021872"/>
              <a:gd name="connsiteX47" fmla="*/ 10078319 w 12192000"/>
              <a:gd name="connsiteY47" fmla="*/ 2403481 h 3021872"/>
              <a:gd name="connsiteX48" fmla="*/ 10063647 w 12192000"/>
              <a:gd name="connsiteY48" fmla="*/ 2397528 h 3021872"/>
              <a:gd name="connsiteX49" fmla="*/ 10057660 w 12192000"/>
              <a:gd name="connsiteY49" fmla="*/ 2396793 h 3021872"/>
              <a:gd name="connsiteX50" fmla="*/ 10003124 w 12192000"/>
              <a:gd name="connsiteY50" fmla="*/ 2406692 h 3021872"/>
              <a:gd name="connsiteX51" fmla="*/ 9898644 w 12192000"/>
              <a:gd name="connsiteY51" fmla="*/ 2393136 h 3021872"/>
              <a:gd name="connsiteX52" fmla="*/ 9794969 w 12192000"/>
              <a:gd name="connsiteY52" fmla="*/ 2376665 h 3021872"/>
              <a:gd name="connsiteX53" fmla="*/ 9690708 w 12192000"/>
              <a:gd name="connsiteY53" fmla="*/ 2362478 h 3021872"/>
              <a:gd name="connsiteX54" fmla="*/ 9656590 w 12192000"/>
              <a:gd name="connsiteY54" fmla="*/ 2365107 h 3021872"/>
              <a:gd name="connsiteX55" fmla="*/ 9651013 w 12192000"/>
              <a:gd name="connsiteY55" fmla="*/ 2365379 h 3021872"/>
              <a:gd name="connsiteX56" fmla="*/ 9629535 w 12192000"/>
              <a:gd name="connsiteY56" fmla="*/ 2359562 h 3021872"/>
              <a:gd name="connsiteX57" fmla="*/ 9621002 w 12192000"/>
              <a:gd name="connsiteY57" fmla="*/ 2358015 h 3021872"/>
              <a:gd name="connsiteX58" fmla="*/ 9620811 w 12192000"/>
              <a:gd name="connsiteY58" fmla="*/ 2358209 h 3021872"/>
              <a:gd name="connsiteX59" fmla="*/ 9612783 w 12192000"/>
              <a:gd name="connsiteY59" fmla="*/ 2356304 h 3021872"/>
              <a:gd name="connsiteX60" fmla="*/ 9573299 w 12192000"/>
              <a:gd name="connsiteY60" fmla="*/ 2344048 h 3021872"/>
              <a:gd name="connsiteX61" fmla="*/ 9523299 w 12192000"/>
              <a:gd name="connsiteY61" fmla="*/ 2356751 h 3021872"/>
              <a:gd name="connsiteX62" fmla="*/ 9502217 w 12192000"/>
              <a:gd name="connsiteY62" fmla="*/ 2356672 h 3021872"/>
              <a:gd name="connsiteX63" fmla="*/ 9491052 w 12192000"/>
              <a:gd name="connsiteY63" fmla="*/ 2357876 h 3021872"/>
              <a:gd name="connsiteX64" fmla="*/ 9490420 w 12192000"/>
              <a:gd name="connsiteY64" fmla="*/ 2358754 h 3021872"/>
              <a:gd name="connsiteX65" fmla="*/ 9422814 w 12192000"/>
              <a:gd name="connsiteY65" fmla="*/ 2337048 h 3021872"/>
              <a:gd name="connsiteX66" fmla="*/ 9387555 w 12192000"/>
              <a:gd name="connsiteY66" fmla="*/ 2324836 h 3021872"/>
              <a:gd name="connsiteX67" fmla="*/ 9385480 w 12192000"/>
              <a:gd name="connsiteY67" fmla="*/ 2325313 h 3021872"/>
              <a:gd name="connsiteX68" fmla="*/ 9369766 w 12192000"/>
              <a:gd name="connsiteY68" fmla="*/ 2317902 h 3021872"/>
              <a:gd name="connsiteX69" fmla="*/ 9356267 w 12192000"/>
              <a:gd name="connsiteY69" fmla="*/ 2307218 h 3021872"/>
              <a:gd name="connsiteX70" fmla="*/ 9240605 w 12192000"/>
              <a:gd name="connsiteY70" fmla="*/ 2292733 h 3021872"/>
              <a:gd name="connsiteX71" fmla="*/ 9083251 w 12192000"/>
              <a:gd name="connsiteY71" fmla="*/ 2245348 h 3021872"/>
              <a:gd name="connsiteX72" fmla="*/ 8956025 w 12192000"/>
              <a:gd name="connsiteY72" fmla="*/ 2219438 h 3021872"/>
              <a:gd name="connsiteX73" fmla="*/ 8791834 w 12192000"/>
              <a:gd name="connsiteY73" fmla="*/ 2194608 h 3021872"/>
              <a:gd name="connsiteX74" fmla="*/ 8677385 w 12192000"/>
              <a:gd name="connsiteY74" fmla="*/ 2172946 h 3021872"/>
              <a:gd name="connsiteX75" fmla="*/ 8628381 w 12192000"/>
              <a:gd name="connsiteY75" fmla="*/ 2151256 h 3021872"/>
              <a:gd name="connsiteX76" fmla="*/ 8608955 w 12192000"/>
              <a:gd name="connsiteY76" fmla="*/ 2154253 h 3021872"/>
              <a:gd name="connsiteX77" fmla="*/ 8605623 w 12192000"/>
              <a:gd name="connsiteY77" fmla="*/ 2154974 h 3021872"/>
              <a:gd name="connsiteX78" fmla="*/ 8591946 w 12192000"/>
              <a:gd name="connsiteY78" fmla="*/ 2153429 h 3021872"/>
              <a:gd name="connsiteX79" fmla="*/ 8588503 w 12192000"/>
              <a:gd name="connsiteY79" fmla="*/ 2158528 h 3021872"/>
              <a:gd name="connsiteX80" fmla="*/ 8542929 w 12192000"/>
              <a:gd name="connsiteY80" fmla="*/ 2155780 h 3021872"/>
              <a:gd name="connsiteX81" fmla="*/ 8422422 w 12192000"/>
              <a:gd name="connsiteY81" fmla="*/ 2128783 h 3021872"/>
              <a:gd name="connsiteX82" fmla="*/ 8350509 w 12192000"/>
              <a:gd name="connsiteY82" fmla="*/ 2116143 h 3021872"/>
              <a:gd name="connsiteX83" fmla="*/ 8323483 w 12192000"/>
              <a:gd name="connsiteY83" fmla="*/ 2116856 h 3021872"/>
              <a:gd name="connsiteX84" fmla="*/ 8285541 w 12192000"/>
              <a:gd name="connsiteY84" fmla="*/ 2114142 h 3021872"/>
              <a:gd name="connsiteX85" fmla="*/ 8156321 w 12192000"/>
              <a:gd name="connsiteY85" fmla="*/ 2105622 h 3021872"/>
              <a:gd name="connsiteX86" fmla="*/ 8115022 w 12192000"/>
              <a:gd name="connsiteY86" fmla="*/ 2097331 h 3021872"/>
              <a:gd name="connsiteX87" fmla="*/ 8109128 w 12192000"/>
              <a:gd name="connsiteY87" fmla="*/ 2095725 h 3021872"/>
              <a:gd name="connsiteX88" fmla="*/ 8061947 w 12192000"/>
              <a:gd name="connsiteY88" fmla="*/ 2076044 h 3021872"/>
              <a:gd name="connsiteX89" fmla="*/ 8056343 w 12192000"/>
              <a:gd name="connsiteY89" fmla="*/ 2079176 h 3021872"/>
              <a:gd name="connsiteX90" fmla="*/ 8039888 w 12192000"/>
              <a:gd name="connsiteY90" fmla="*/ 2079889 h 3021872"/>
              <a:gd name="connsiteX91" fmla="*/ 8027893 w 12192000"/>
              <a:gd name="connsiteY91" fmla="*/ 2071837 h 3021872"/>
              <a:gd name="connsiteX92" fmla="*/ 7968202 w 12192000"/>
              <a:gd name="connsiteY92" fmla="*/ 2048643 h 3021872"/>
              <a:gd name="connsiteX93" fmla="*/ 7879707 w 12192000"/>
              <a:gd name="connsiteY93" fmla="*/ 2019539 h 3021872"/>
              <a:gd name="connsiteX94" fmla="*/ 7867283 w 12192000"/>
              <a:gd name="connsiteY94" fmla="*/ 2011237 h 3021872"/>
              <a:gd name="connsiteX95" fmla="*/ 7843997 w 12192000"/>
              <a:gd name="connsiteY95" fmla="*/ 2004002 h 3021872"/>
              <a:gd name="connsiteX96" fmla="*/ 7819810 w 12192000"/>
              <a:gd name="connsiteY96" fmla="*/ 2003978 h 3021872"/>
              <a:gd name="connsiteX97" fmla="*/ 7766905 w 12192000"/>
              <a:gd name="connsiteY97" fmla="*/ 1994240 h 3021872"/>
              <a:gd name="connsiteX98" fmla="*/ 7748811 w 12192000"/>
              <a:gd name="connsiteY98" fmla="*/ 2001647 h 3021872"/>
              <a:gd name="connsiteX99" fmla="*/ 7745757 w 12192000"/>
              <a:gd name="connsiteY99" fmla="*/ 2003120 h 3021872"/>
              <a:gd name="connsiteX100" fmla="*/ 7732110 w 12192000"/>
              <a:gd name="connsiteY100" fmla="*/ 2004783 h 3021872"/>
              <a:gd name="connsiteX101" fmla="*/ 7730039 w 12192000"/>
              <a:gd name="connsiteY101" fmla="*/ 2010536 h 3021872"/>
              <a:gd name="connsiteX102" fmla="*/ 7685159 w 12192000"/>
              <a:gd name="connsiteY102" fmla="*/ 2018415 h 3021872"/>
              <a:gd name="connsiteX103" fmla="*/ 7561596 w 12192000"/>
              <a:gd name="connsiteY103" fmla="*/ 2020063 h 3021872"/>
              <a:gd name="connsiteX104" fmla="*/ 7488722 w 12192000"/>
              <a:gd name="connsiteY104" fmla="*/ 2024418 h 3021872"/>
              <a:gd name="connsiteX105" fmla="*/ 7462688 w 12192000"/>
              <a:gd name="connsiteY105" fmla="*/ 2031366 h 3021872"/>
              <a:gd name="connsiteX106" fmla="*/ 7425222 w 12192000"/>
              <a:gd name="connsiteY106" fmla="*/ 2037510 h 3021872"/>
              <a:gd name="connsiteX107" fmla="*/ 7360376 w 12192000"/>
              <a:gd name="connsiteY107" fmla="*/ 2052454 h 3021872"/>
              <a:gd name="connsiteX108" fmla="*/ 7297796 w 12192000"/>
              <a:gd name="connsiteY108" fmla="*/ 2059134 h 3021872"/>
              <a:gd name="connsiteX109" fmla="*/ 7255684 w 12192000"/>
              <a:gd name="connsiteY109" fmla="*/ 2060633 h 3021872"/>
              <a:gd name="connsiteX110" fmla="*/ 7249573 w 12192000"/>
              <a:gd name="connsiteY110" fmla="*/ 2060435 h 3021872"/>
              <a:gd name="connsiteX111" fmla="*/ 7198933 w 12192000"/>
              <a:gd name="connsiteY111" fmla="*/ 2052227 h 3021872"/>
              <a:gd name="connsiteX112" fmla="*/ 7194276 w 12192000"/>
              <a:gd name="connsiteY112" fmla="*/ 2056568 h 3021872"/>
              <a:gd name="connsiteX113" fmla="*/ 7178495 w 12192000"/>
              <a:gd name="connsiteY113" fmla="*/ 2061069 h 3021872"/>
              <a:gd name="connsiteX114" fmla="*/ 7164866 w 12192000"/>
              <a:gd name="connsiteY114" fmla="*/ 2056021 h 3021872"/>
              <a:gd name="connsiteX115" fmla="*/ 7101221 w 12192000"/>
              <a:gd name="connsiteY115" fmla="*/ 2047289 h 3021872"/>
              <a:gd name="connsiteX116" fmla="*/ 7008182 w 12192000"/>
              <a:gd name="connsiteY116" fmla="*/ 2039482 h 3021872"/>
              <a:gd name="connsiteX117" fmla="*/ 6994073 w 12192000"/>
              <a:gd name="connsiteY117" fmla="*/ 2034288 h 3021872"/>
              <a:gd name="connsiteX118" fmla="*/ 6902768 w 12192000"/>
              <a:gd name="connsiteY118" fmla="*/ 2021990 h 3021872"/>
              <a:gd name="connsiteX119" fmla="*/ 6854917 w 12192000"/>
              <a:gd name="connsiteY119" fmla="*/ 2020321 h 3021872"/>
              <a:gd name="connsiteX120" fmla="*/ 6849655 w 12192000"/>
              <a:gd name="connsiteY120" fmla="*/ 2025191 h 3021872"/>
              <a:gd name="connsiteX121" fmla="*/ 6835522 w 12192000"/>
              <a:gd name="connsiteY121" fmla="*/ 2024012 h 3021872"/>
              <a:gd name="connsiteX122" fmla="*/ 6707727 w 12192000"/>
              <a:gd name="connsiteY122" fmla="*/ 2006254 h 3021872"/>
              <a:gd name="connsiteX123" fmla="*/ 6561947 w 12192000"/>
              <a:gd name="connsiteY123" fmla="*/ 1975575 h 3021872"/>
              <a:gd name="connsiteX124" fmla="*/ 6464714 w 12192000"/>
              <a:gd name="connsiteY124" fmla="*/ 1978704 h 3021872"/>
              <a:gd name="connsiteX125" fmla="*/ 6242129 w 12192000"/>
              <a:gd name="connsiteY125" fmla="*/ 1915441 h 3021872"/>
              <a:gd name="connsiteX126" fmla="*/ 6080728 w 12192000"/>
              <a:gd name="connsiteY126" fmla="*/ 1895758 h 3021872"/>
              <a:gd name="connsiteX127" fmla="*/ 6069627 w 12192000"/>
              <a:gd name="connsiteY127" fmla="*/ 1885968 h 3021872"/>
              <a:gd name="connsiteX128" fmla="*/ 6055146 w 12192000"/>
              <a:gd name="connsiteY128" fmla="*/ 1879305 h 3021872"/>
              <a:gd name="connsiteX129" fmla="*/ 5953405 w 12192000"/>
              <a:gd name="connsiteY129" fmla="*/ 1849929 h 3021872"/>
              <a:gd name="connsiteX130" fmla="*/ 5940151 w 12192000"/>
              <a:gd name="connsiteY130" fmla="*/ 1852123 h 3021872"/>
              <a:gd name="connsiteX131" fmla="*/ 5917647 w 12192000"/>
              <a:gd name="connsiteY131" fmla="*/ 1852476 h 3021872"/>
              <a:gd name="connsiteX132" fmla="*/ 5860259 w 12192000"/>
              <a:gd name="connsiteY132" fmla="*/ 1865444 h 3021872"/>
              <a:gd name="connsiteX133" fmla="*/ 5821880 w 12192000"/>
              <a:gd name="connsiteY133" fmla="*/ 1854695 h 3021872"/>
              <a:gd name="connsiteX134" fmla="*/ 5813898 w 12192000"/>
              <a:gd name="connsiteY134" fmla="*/ 1853063 h 3021872"/>
              <a:gd name="connsiteX135" fmla="*/ 5813633 w 12192000"/>
              <a:gd name="connsiteY135" fmla="*/ 1853249 h 3021872"/>
              <a:gd name="connsiteX136" fmla="*/ 5804995 w 12192000"/>
              <a:gd name="connsiteY136" fmla="*/ 1851966 h 3021872"/>
              <a:gd name="connsiteX137" fmla="*/ 5799340 w 12192000"/>
              <a:gd name="connsiteY137" fmla="*/ 1850088 h 3021872"/>
              <a:gd name="connsiteX138" fmla="*/ 5783850 w 12192000"/>
              <a:gd name="connsiteY138" fmla="*/ 1846922 h 3021872"/>
              <a:gd name="connsiteX139" fmla="*/ 5777803 w 12192000"/>
              <a:gd name="connsiteY139" fmla="*/ 1847290 h 3021872"/>
              <a:gd name="connsiteX140" fmla="*/ 5774372 w 12192000"/>
              <a:gd name="connsiteY140" fmla="*/ 1849538 h 3021872"/>
              <a:gd name="connsiteX141" fmla="*/ 5740527 w 12192000"/>
              <a:gd name="connsiteY141" fmla="*/ 1850453 h 3021872"/>
              <a:gd name="connsiteX142" fmla="*/ 5671437 w 12192000"/>
              <a:gd name="connsiteY142" fmla="*/ 1845438 h 3021872"/>
              <a:gd name="connsiteX143" fmla="*/ 5633526 w 12192000"/>
              <a:gd name="connsiteY143" fmla="*/ 1839191 h 3021872"/>
              <a:gd name="connsiteX144" fmla="*/ 5527860 w 12192000"/>
              <a:gd name="connsiteY144" fmla="*/ 1825767 h 3021872"/>
              <a:gd name="connsiteX145" fmla="*/ 5420429 w 12192000"/>
              <a:gd name="connsiteY145" fmla="*/ 1815102 h 3021872"/>
              <a:gd name="connsiteX146" fmla="*/ 5339073 w 12192000"/>
              <a:gd name="connsiteY146" fmla="*/ 1819639 h 3021872"/>
              <a:gd name="connsiteX147" fmla="*/ 5334373 w 12192000"/>
              <a:gd name="connsiteY147" fmla="*/ 1817028 h 3021872"/>
              <a:gd name="connsiteX148" fmla="*/ 5326433 w 12192000"/>
              <a:gd name="connsiteY148" fmla="*/ 1814516 h 3021872"/>
              <a:gd name="connsiteX149" fmla="*/ 5326080 w 12192000"/>
              <a:gd name="connsiteY149" fmla="*/ 1814651 h 3021872"/>
              <a:gd name="connsiteX150" fmla="*/ 5318954 w 12192000"/>
              <a:gd name="connsiteY150" fmla="*/ 1811914 h 3021872"/>
              <a:gd name="connsiteX151" fmla="*/ 5286087 w 12192000"/>
              <a:gd name="connsiteY151" fmla="*/ 1796038 h 3021872"/>
              <a:gd name="connsiteX152" fmla="*/ 5223002 w 12192000"/>
              <a:gd name="connsiteY152" fmla="*/ 1799482 h 3021872"/>
              <a:gd name="connsiteX153" fmla="*/ 5200540 w 12192000"/>
              <a:gd name="connsiteY153" fmla="*/ 1796400 h 3021872"/>
              <a:gd name="connsiteX154" fmla="*/ 5154928 w 12192000"/>
              <a:gd name="connsiteY154" fmla="*/ 1781130 h 3021872"/>
              <a:gd name="connsiteX155" fmla="*/ 5149478 w 12192000"/>
              <a:gd name="connsiteY155" fmla="*/ 1780679 h 3021872"/>
              <a:gd name="connsiteX156" fmla="*/ 5130626 w 12192000"/>
              <a:gd name="connsiteY156" fmla="*/ 1768669 h 3021872"/>
              <a:gd name="connsiteX157" fmla="*/ 5102239 w 12192000"/>
              <a:gd name="connsiteY157" fmla="*/ 1753436 h 3021872"/>
              <a:gd name="connsiteX158" fmla="*/ 5099658 w 12192000"/>
              <a:gd name="connsiteY158" fmla="*/ 1753538 h 3021872"/>
              <a:gd name="connsiteX159" fmla="*/ 5088508 w 12192000"/>
              <a:gd name="connsiteY159" fmla="*/ 1745106 h 3021872"/>
              <a:gd name="connsiteX160" fmla="*/ 5082205 w 12192000"/>
              <a:gd name="connsiteY160" fmla="*/ 1734262 h 3021872"/>
              <a:gd name="connsiteX161" fmla="*/ 4931750 w 12192000"/>
              <a:gd name="connsiteY161" fmla="*/ 1691385 h 3021872"/>
              <a:gd name="connsiteX162" fmla="*/ 4824030 w 12192000"/>
              <a:gd name="connsiteY162" fmla="*/ 1643040 h 3021872"/>
              <a:gd name="connsiteX163" fmla="*/ 4758423 w 12192000"/>
              <a:gd name="connsiteY163" fmla="*/ 1579191 h 3021872"/>
              <a:gd name="connsiteX164" fmla="*/ 4514045 w 12192000"/>
              <a:gd name="connsiteY164" fmla="*/ 1535848 h 3021872"/>
              <a:gd name="connsiteX165" fmla="*/ 4458973 w 12192000"/>
              <a:gd name="connsiteY165" fmla="*/ 1525122 h 3021872"/>
              <a:gd name="connsiteX166" fmla="*/ 4423105 w 12192000"/>
              <a:gd name="connsiteY166" fmla="*/ 1500018 h 3021872"/>
              <a:gd name="connsiteX167" fmla="*/ 4400073 w 12192000"/>
              <a:gd name="connsiteY167" fmla="*/ 1499739 h 3021872"/>
              <a:gd name="connsiteX168" fmla="*/ 4395961 w 12192000"/>
              <a:gd name="connsiteY168" fmla="*/ 1499863 h 3021872"/>
              <a:gd name="connsiteX169" fmla="*/ 4382523 w 12192000"/>
              <a:gd name="connsiteY169" fmla="*/ 1496619 h 3021872"/>
              <a:gd name="connsiteX170" fmla="*/ 4374971 w 12192000"/>
              <a:gd name="connsiteY170" fmla="*/ 1500377 h 3021872"/>
              <a:gd name="connsiteX171" fmla="*/ 4352051 w 12192000"/>
              <a:gd name="connsiteY171" fmla="*/ 1498843 h 3021872"/>
              <a:gd name="connsiteX172" fmla="*/ 4328364 w 12192000"/>
              <a:gd name="connsiteY172" fmla="*/ 1491566 h 3021872"/>
              <a:gd name="connsiteX173" fmla="*/ 4220142 w 12192000"/>
              <a:gd name="connsiteY173" fmla="*/ 1451803 h 3021872"/>
              <a:gd name="connsiteX174" fmla="*/ 4152921 w 12192000"/>
              <a:gd name="connsiteY174" fmla="*/ 1430969 h 3021872"/>
              <a:gd name="connsiteX175" fmla="*/ 4123498 w 12192000"/>
              <a:gd name="connsiteY175" fmla="*/ 1427696 h 3021872"/>
              <a:gd name="connsiteX176" fmla="*/ 4085026 w 12192000"/>
              <a:gd name="connsiteY176" fmla="*/ 1420005 h 3021872"/>
              <a:gd name="connsiteX177" fmla="*/ 4014120 w 12192000"/>
              <a:gd name="connsiteY177" fmla="*/ 1410025 h 3021872"/>
              <a:gd name="connsiteX178" fmla="*/ 3924085 w 12192000"/>
              <a:gd name="connsiteY178" fmla="*/ 1390368 h 3021872"/>
              <a:gd name="connsiteX179" fmla="*/ 3875102 w 12192000"/>
              <a:gd name="connsiteY179" fmla="*/ 1356231 h 3021872"/>
              <a:gd name="connsiteX180" fmla="*/ 3866735 w 12192000"/>
              <a:gd name="connsiteY180" fmla="*/ 1358044 h 3021872"/>
              <a:gd name="connsiteX181" fmla="*/ 3824835 w 12192000"/>
              <a:gd name="connsiteY181" fmla="*/ 1344150 h 3021872"/>
              <a:gd name="connsiteX182" fmla="*/ 3698316 w 12192000"/>
              <a:gd name="connsiteY182" fmla="*/ 1271660 h 3021872"/>
              <a:gd name="connsiteX183" fmla="*/ 3615875 w 12192000"/>
              <a:gd name="connsiteY183" fmla="*/ 1245166 h 3021872"/>
              <a:gd name="connsiteX184" fmla="*/ 3583351 w 12192000"/>
              <a:gd name="connsiteY184" fmla="*/ 1239605 h 3021872"/>
              <a:gd name="connsiteX185" fmla="*/ 3529058 w 12192000"/>
              <a:gd name="connsiteY185" fmla="*/ 1230047 h 3021872"/>
              <a:gd name="connsiteX186" fmla="*/ 3438822 w 12192000"/>
              <a:gd name="connsiteY186" fmla="*/ 1205661 h 3021872"/>
              <a:gd name="connsiteX187" fmla="*/ 3390292 w 12192000"/>
              <a:gd name="connsiteY187" fmla="*/ 1197075 h 3021872"/>
              <a:gd name="connsiteX188" fmla="*/ 3315537 w 12192000"/>
              <a:gd name="connsiteY188" fmla="*/ 1185391 h 3021872"/>
              <a:gd name="connsiteX189" fmla="*/ 3305896 w 12192000"/>
              <a:gd name="connsiteY189" fmla="*/ 1180025 h 3021872"/>
              <a:gd name="connsiteX190" fmla="*/ 3260055 w 12192000"/>
              <a:gd name="connsiteY190" fmla="*/ 1189560 h 3021872"/>
              <a:gd name="connsiteX191" fmla="*/ 3136098 w 12192000"/>
              <a:gd name="connsiteY191" fmla="*/ 1171708 h 3021872"/>
              <a:gd name="connsiteX192" fmla="*/ 3113533 w 12192000"/>
              <a:gd name="connsiteY192" fmla="*/ 1171758 h 3021872"/>
              <a:gd name="connsiteX193" fmla="*/ 3087934 w 12192000"/>
              <a:gd name="connsiteY193" fmla="*/ 1162189 h 3021872"/>
              <a:gd name="connsiteX194" fmla="*/ 3033101 w 12192000"/>
              <a:gd name="connsiteY194" fmla="*/ 1146004 h 3021872"/>
              <a:gd name="connsiteX195" fmla="*/ 2999082 w 12192000"/>
              <a:gd name="connsiteY195" fmla="*/ 1129337 h 3021872"/>
              <a:gd name="connsiteX196" fmla="*/ 2988144 w 12192000"/>
              <a:gd name="connsiteY196" fmla="*/ 1133783 h 3021872"/>
              <a:gd name="connsiteX197" fmla="*/ 2964880 w 12192000"/>
              <a:gd name="connsiteY197" fmla="*/ 1133160 h 3021872"/>
              <a:gd name="connsiteX198" fmla="*/ 2871083 w 12192000"/>
              <a:gd name="connsiteY198" fmla="*/ 1114281 h 3021872"/>
              <a:gd name="connsiteX199" fmla="*/ 2853547 w 12192000"/>
              <a:gd name="connsiteY199" fmla="*/ 1113282 h 3021872"/>
              <a:gd name="connsiteX200" fmla="*/ 2834998 w 12192000"/>
              <a:gd name="connsiteY200" fmla="*/ 1105032 h 3021872"/>
              <a:gd name="connsiteX201" fmla="*/ 2832012 w 12192000"/>
              <a:gd name="connsiteY201" fmla="*/ 1103667 h 3021872"/>
              <a:gd name="connsiteX202" fmla="*/ 2831450 w 12192000"/>
              <a:gd name="connsiteY202" fmla="*/ 1103681 h 3021872"/>
              <a:gd name="connsiteX203" fmla="*/ 2830158 w 12192000"/>
              <a:gd name="connsiteY203" fmla="*/ 1102819 h 3021872"/>
              <a:gd name="connsiteX204" fmla="*/ 2817969 w 12192000"/>
              <a:gd name="connsiteY204" fmla="*/ 1097243 h 3021872"/>
              <a:gd name="connsiteX205" fmla="*/ 2812278 w 12192000"/>
              <a:gd name="connsiteY205" fmla="*/ 1097008 h 3021872"/>
              <a:gd name="connsiteX206" fmla="*/ 2735949 w 12192000"/>
              <a:gd name="connsiteY206" fmla="*/ 1069536 h 3021872"/>
              <a:gd name="connsiteX207" fmla="*/ 2700542 w 12192000"/>
              <a:gd name="connsiteY207" fmla="*/ 1056907 h 3021872"/>
              <a:gd name="connsiteX208" fmla="*/ 2690071 w 12192000"/>
              <a:gd name="connsiteY208" fmla="*/ 1056397 h 3021872"/>
              <a:gd name="connsiteX209" fmla="*/ 2655269 w 12192000"/>
              <a:gd name="connsiteY209" fmla="*/ 1042078 h 3021872"/>
              <a:gd name="connsiteX210" fmla="*/ 2637172 w 12192000"/>
              <a:gd name="connsiteY210" fmla="*/ 1039382 h 3021872"/>
              <a:gd name="connsiteX211" fmla="*/ 2544676 w 12192000"/>
              <a:gd name="connsiteY211" fmla="*/ 1019916 h 3021872"/>
              <a:gd name="connsiteX212" fmla="*/ 2521406 w 12192000"/>
              <a:gd name="connsiteY212" fmla="*/ 1022036 h 3021872"/>
              <a:gd name="connsiteX213" fmla="*/ 2462038 w 12192000"/>
              <a:gd name="connsiteY213" fmla="*/ 992687 h 3021872"/>
              <a:gd name="connsiteX214" fmla="*/ 2448962 w 12192000"/>
              <a:gd name="connsiteY214" fmla="*/ 988555 h 3021872"/>
              <a:gd name="connsiteX215" fmla="*/ 2444223 w 12192000"/>
              <a:gd name="connsiteY215" fmla="*/ 985580 h 3021872"/>
              <a:gd name="connsiteX216" fmla="*/ 2428175 w 12192000"/>
              <a:gd name="connsiteY216" fmla="*/ 997242 h 3021872"/>
              <a:gd name="connsiteX217" fmla="*/ 2398519 w 12192000"/>
              <a:gd name="connsiteY217" fmla="*/ 1001482 h 3021872"/>
              <a:gd name="connsiteX218" fmla="*/ 2385271 w 12192000"/>
              <a:gd name="connsiteY218" fmla="*/ 993786 h 3021872"/>
              <a:gd name="connsiteX219" fmla="*/ 2298174 w 12192000"/>
              <a:gd name="connsiteY219" fmla="*/ 956527 h 3021872"/>
              <a:gd name="connsiteX220" fmla="*/ 2271014 w 12192000"/>
              <a:gd name="connsiteY220" fmla="*/ 945440 h 3021872"/>
              <a:gd name="connsiteX221" fmla="*/ 2214838 w 12192000"/>
              <a:gd name="connsiteY221" fmla="*/ 924396 h 3021872"/>
              <a:gd name="connsiteX222" fmla="*/ 2038407 w 12192000"/>
              <a:gd name="connsiteY222" fmla="*/ 916628 h 3021872"/>
              <a:gd name="connsiteX223" fmla="*/ 1958268 w 12192000"/>
              <a:gd name="connsiteY223" fmla="*/ 931677 h 3021872"/>
              <a:gd name="connsiteX224" fmla="*/ 1740316 w 12192000"/>
              <a:gd name="connsiteY224" fmla="*/ 931710 h 3021872"/>
              <a:gd name="connsiteX225" fmla="*/ 1454477 w 12192000"/>
              <a:gd name="connsiteY225" fmla="*/ 973878 h 3021872"/>
              <a:gd name="connsiteX226" fmla="*/ 1385984 w 12192000"/>
              <a:gd name="connsiteY226" fmla="*/ 958621 h 3021872"/>
              <a:gd name="connsiteX227" fmla="*/ 1355604 w 12192000"/>
              <a:gd name="connsiteY227" fmla="*/ 960893 h 3021872"/>
              <a:gd name="connsiteX228" fmla="*/ 1305323 w 12192000"/>
              <a:gd name="connsiteY228" fmla="*/ 967511 h 3021872"/>
              <a:gd name="connsiteX229" fmla="*/ 1125607 w 12192000"/>
              <a:gd name="connsiteY229" fmla="*/ 968467 h 3021872"/>
              <a:gd name="connsiteX230" fmla="*/ 1016562 w 12192000"/>
              <a:gd name="connsiteY230" fmla="*/ 975260 h 3021872"/>
              <a:gd name="connsiteX231" fmla="*/ 818620 w 12192000"/>
              <a:gd name="connsiteY231" fmla="*/ 987723 h 3021872"/>
              <a:gd name="connsiteX232" fmla="*/ 611870 w 12192000"/>
              <a:gd name="connsiteY232" fmla="*/ 1002547 h 3021872"/>
              <a:gd name="connsiteX233" fmla="*/ 520325 w 12192000"/>
              <a:gd name="connsiteY233" fmla="*/ 1010590 h 3021872"/>
              <a:gd name="connsiteX234" fmla="*/ 386188 w 12192000"/>
              <a:gd name="connsiteY234" fmla="*/ 1040956 h 3021872"/>
              <a:gd name="connsiteX235" fmla="*/ 272629 w 12192000"/>
              <a:gd name="connsiteY235" fmla="*/ 1010300 h 3021872"/>
              <a:gd name="connsiteX236" fmla="*/ 113450 w 12192000"/>
              <a:gd name="connsiteY236" fmla="*/ 1038933 h 3021872"/>
              <a:gd name="connsiteX237" fmla="*/ 4256 w 12192000"/>
              <a:gd name="connsiteY237" fmla="*/ 1060111 h 3021872"/>
              <a:gd name="connsiteX238" fmla="*/ 0 w 12192000"/>
              <a:gd name="connsiteY238" fmla="*/ 1059714 h 3021872"/>
              <a:gd name="connsiteX239" fmla="*/ 0 w 12192000"/>
              <a:gd name="connsiteY239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527456 w 12192000"/>
              <a:gd name="connsiteY13" fmla="*/ 27847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81950 w 12192000"/>
              <a:gd name="connsiteY16" fmla="*/ 2771457 h 3021872"/>
              <a:gd name="connsiteX17" fmla="*/ 11355280 w 12192000"/>
              <a:gd name="connsiteY17" fmla="*/ 2766974 h 3021872"/>
              <a:gd name="connsiteX18" fmla="*/ 11346286 w 12192000"/>
              <a:gd name="connsiteY18" fmla="*/ 2771221 h 3021872"/>
              <a:gd name="connsiteX19" fmla="*/ 11344784 w 12192000"/>
              <a:gd name="connsiteY19" fmla="*/ 2767480 h 3021872"/>
              <a:gd name="connsiteX20" fmla="*/ 11307999 w 12192000"/>
              <a:gd name="connsiteY20" fmla="*/ 2758374 h 3021872"/>
              <a:gd name="connsiteX21" fmla="*/ 11228674 w 12192000"/>
              <a:gd name="connsiteY21" fmla="*/ 2738503 h 3021872"/>
              <a:gd name="connsiteX22" fmla="*/ 11208775 w 12192000"/>
              <a:gd name="connsiteY22" fmla="*/ 2733735 h 3021872"/>
              <a:gd name="connsiteX23" fmla="*/ 11191329 w 12192000"/>
              <a:gd name="connsiteY23" fmla="*/ 2735896 h 3021872"/>
              <a:gd name="connsiteX24" fmla="*/ 11095293 w 12192000"/>
              <a:gd name="connsiteY24" fmla="*/ 2734181 h 3021872"/>
              <a:gd name="connsiteX25" fmla="*/ 11072290 w 12192000"/>
              <a:gd name="connsiteY25" fmla="*/ 2737734 h 3021872"/>
              <a:gd name="connsiteX26" fmla="*/ 10980239 w 12192000"/>
              <a:gd name="connsiteY26" fmla="*/ 2729000 h 3021872"/>
              <a:gd name="connsiteX27" fmla="*/ 10980167 w 12192000"/>
              <a:gd name="connsiteY27" fmla="*/ 2728972 h 3021872"/>
              <a:gd name="connsiteX28" fmla="*/ 10943501 w 12192000"/>
              <a:gd name="connsiteY28" fmla="*/ 2723352 h 3021872"/>
              <a:gd name="connsiteX29" fmla="*/ 10740825 w 12192000"/>
              <a:gd name="connsiteY29" fmla="*/ 2642544 h 3021872"/>
              <a:gd name="connsiteX30" fmla="*/ 10621021 w 12192000"/>
              <a:gd name="connsiteY30" fmla="*/ 2583972 h 3021872"/>
              <a:gd name="connsiteX31" fmla="*/ 10501779 w 12192000"/>
              <a:gd name="connsiteY31" fmla="*/ 2548735 h 3021872"/>
              <a:gd name="connsiteX32" fmla="*/ 10403355 w 12192000"/>
              <a:gd name="connsiteY32" fmla="*/ 2512953 h 3021872"/>
              <a:gd name="connsiteX33" fmla="*/ 10337449 w 12192000"/>
              <a:gd name="connsiteY33" fmla="*/ 2488172 h 3021872"/>
              <a:gd name="connsiteX34" fmla="*/ 10324327 w 12192000"/>
              <a:gd name="connsiteY34" fmla="*/ 2478939 h 3021872"/>
              <a:gd name="connsiteX35" fmla="*/ 10321929 w 12192000"/>
              <a:gd name="connsiteY35" fmla="*/ 2478993 h 3021872"/>
              <a:gd name="connsiteX36" fmla="*/ 10290461 w 12192000"/>
              <a:gd name="connsiteY36" fmla="*/ 2462144 h 3021872"/>
              <a:gd name="connsiteX37" fmla="*/ 10268970 w 12192000"/>
              <a:gd name="connsiteY37" fmla="*/ 2448931 h 3021872"/>
              <a:gd name="connsiteX38" fmla="*/ 10263699 w 12192000"/>
              <a:gd name="connsiteY38" fmla="*/ 2448340 h 3021872"/>
              <a:gd name="connsiteX39" fmla="*/ 10228272 w 12192000"/>
              <a:gd name="connsiteY39" fmla="*/ 2431997 h 3021872"/>
              <a:gd name="connsiteX40" fmla="*/ 10215997 w 12192000"/>
              <a:gd name="connsiteY40" fmla="*/ 2431103 h 3021872"/>
              <a:gd name="connsiteX41" fmla="*/ 10193885 w 12192000"/>
              <a:gd name="connsiteY41" fmla="*/ 2427360 h 3021872"/>
              <a:gd name="connsiteX42" fmla="*/ 10135557 w 12192000"/>
              <a:gd name="connsiteY42" fmla="*/ 2429769 h 3021872"/>
              <a:gd name="connsiteX43" fmla="*/ 10092108 w 12192000"/>
              <a:gd name="connsiteY43" fmla="*/ 2409075 h 3021872"/>
              <a:gd name="connsiteX44" fmla="*/ 10091815 w 12192000"/>
              <a:gd name="connsiteY44" fmla="*/ 2409211 h 3021872"/>
              <a:gd name="connsiteX45" fmla="*/ 10083558 w 12192000"/>
              <a:gd name="connsiteY45" fmla="*/ 2406369 h 3021872"/>
              <a:gd name="connsiteX46" fmla="*/ 10078319 w 12192000"/>
              <a:gd name="connsiteY46" fmla="*/ 2403481 h 3021872"/>
              <a:gd name="connsiteX47" fmla="*/ 10063647 w 12192000"/>
              <a:gd name="connsiteY47" fmla="*/ 2397528 h 3021872"/>
              <a:gd name="connsiteX48" fmla="*/ 10057660 w 12192000"/>
              <a:gd name="connsiteY48" fmla="*/ 2396793 h 3021872"/>
              <a:gd name="connsiteX49" fmla="*/ 10003124 w 12192000"/>
              <a:gd name="connsiteY49" fmla="*/ 2406692 h 3021872"/>
              <a:gd name="connsiteX50" fmla="*/ 9898644 w 12192000"/>
              <a:gd name="connsiteY50" fmla="*/ 2393136 h 3021872"/>
              <a:gd name="connsiteX51" fmla="*/ 9794969 w 12192000"/>
              <a:gd name="connsiteY51" fmla="*/ 2376665 h 3021872"/>
              <a:gd name="connsiteX52" fmla="*/ 9690708 w 12192000"/>
              <a:gd name="connsiteY52" fmla="*/ 2362478 h 3021872"/>
              <a:gd name="connsiteX53" fmla="*/ 9656590 w 12192000"/>
              <a:gd name="connsiteY53" fmla="*/ 2365107 h 3021872"/>
              <a:gd name="connsiteX54" fmla="*/ 9651013 w 12192000"/>
              <a:gd name="connsiteY54" fmla="*/ 2365379 h 3021872"/>
              <a:gd name="connsiteX55" fmla="*/ 9629535 w 12192000"/>
              <a:gd name="connsiteY55" fmla="*/ 2359562 h 3021872"/>
              <a:gd name="connsiteX56" fmla="*/ 9621002 w 12192000"/>
              <a:gd name="connsiteY56" fmla="*/ 2358015 h 3021872"/>
              <a:gd name="connsiteX57" fmla="*/ 9620811 w 12192000"/>
              <a:gd name="connsiteY57" fmla="*/ 2358209 h 3021872"/>
              <a:gd name="connsiteX58" fmla="*/ 9612783 w 12192000"/>
              <a:gd name="connsiteY58" fmla="*/ 2356304 h 3021872"/>
              <a:gd name="connsiteX59" fmla="*/ 9573299 w 12192000"/>
              <a:gd name="connsiteY59" fmla="*/ 2344048 h 3021872"/>
              <a:gd name="connsiteX60" fmla="*/ 9523299 w 12192000"/>
              <a:gd name="connsiteY60" fmla="*/ 2356751 h 3021872"/>
              <a:gd name="connsiteX61" fmla="*/ 9502217 w 12192000"/>
              <a:gd name="connsiteY61" fmla="*/ 2356672 h 3021872"/>
              <a:gd name="connsiteX62" fmla="*/ 9491052 w 12192000"/>
              <a:gd name="connsiteY62" fmla="*/ 2357876 h 3021872"/>
              <a:gd name="connsiteX63" fmla="*/ 9490420 w 12192000"/>
              <a:gd name="connsiteY63" fmla="*/ 2358754 h 3021872"/>
              <a:gd name="connsiteX64" fmla="*/ 9422814 w 12192000"/>
              <a:gd name="connsiteY64" fmla="*/ 2337048 h 3021872"/>
              <a:gd name="connsiteX65" fmla="*/ 9387555 w 12192000"/>
              <a:gd name="connsiteY65" fmla="*/ 2324836 h 3021872"/>
              <a:gd name="connsiteX66" fmla="*/ 9385480 w 12192000"/>
              <a:gd name="connsiteY66" fmla="*/ 2325313 h 3021872"/>
              <a:gd name="connsiteX67" fmla="*/ 9369766 w 12192000"/>
              <a:gd name="connsiteY67" fmla="*/ 2317902 h 3021872"/>
              <a:gd name="connsiteX68" fmla="*/ 9356267 w 12192000"/>
              <a:gd name="connsiteY68" fmla="*/ 2307218 h 3021872"/>
              <a:gd name="connsiteX69" fmla="*/ 9240605 w 12192000"/>
              <a:gd name="connsiteY69" fmla="*/ 2292733 h 3021872"/>
              <a:gd name="connsiteX70" fmla="*/ 9083251 w 12192000"/>
              <a:gd name="connsiteY70" fmla="*/ 2245348 h 3021872"/>
              <a:gd name="connsiteX71" fmla="*/ 8956025 w 12192000"/>
              <a:gd name="connsiteY71" fmla="*/ 2219438 h 3021872"/>
              <a:gd name="connsiteX72" fmla="*/ 8791834 w 12192000"/>
              <a:gd name="connsiteY72" fmla="*/ 2194608 h 3021872"/>
              <a:gd name="connsiteX73" fmla="*/ 8677385 w 12192000"/>
              <a:gd name="connsiteY73" fmla="*/ 2172946 h 3021872"/>
              <a:gd name="connsiteX74" fmla="*/ 8628381 w 12192000"/>
              <a:gd name="connsiteY74" fmla="*/ 2151256 h 3021872"/>
              <a:gd name="connsiteX75" fmla="*/ 8608955 w 12192000"/>
              <a:gd name="connsiteY75" fmla="*/ 2154253 h 3021872"/>
              <a:gd name="connsiteX76" fmla="*/ 8605623 w 12192000"/>
              <a:gd name="connsiteY76" fmla="*/ 2154974 h 3021872"/>
              <a:gd name="connsiteX77" fmla="*/ 8591946 w 12192000"/>
              <a:gd name="connsiteY77" fmla="*/ 2153429 h 3021872"/>
              <a:gd name="connsiteX78" fmla="*/ 8588503 w 12192000"/>
              <a:gd name="connsiteY78" fmla="*/ 2158528 h 3021872"/>
              <a:gd name="connsiteX79" fmla="*/ 8542929 w 12192000"/>
              <a:gd name="connsiteY79" fmla="*/ 2155780 h 3021872"/>
              <a:gd name="connsiteX80" fmla="*/ 8422422 w 12192000"/>
              <a:gd name="connsiteY80" fmla="*/ 2128783 h 3021872"/>
              <a:gd name="connsiteX81" fmla="*/ 8350509 w 12192000"/>
              <a:gd name="connsiteY81" fmla="*/ 2116143 h 3021872"/>
              <a:gd name="connsiteX82" fmla="*/ 8323483 w 12192000"/>
              <a:gd name="connsiteY82" fmla="*/ 2116856 h 3021872"/>
              <a:gd name="connsiteX83" fmla="*/ 8285541 w 12192000"/>
              <a:gd name="connsiteY83" fmla="*/ 2114142 h 3021872"/>
              <a:gd name="connsiteX84" fmla="*/ 8156321 w 12192000"/>
              <a:gd name="connsiteY84" fmla="*/ 2105622 h 3021872"/>
              <a:gd name="connsiteX85" fmla="*/ 8115022 w 12192000"/>
              <a:gd name="connsiteY85" fmla="*/ 2097331 h 3021872"/>
              <a:gd name="connsiteX86" fmla="*/ 8109128 w 12192000"/>
              <a:gd name="connsiteY86" fmla="*/ 2095725 h 3021872"/>
              <a:gd name="connsiteX87" fmla="*/ 8061947 w 12192000"/>
              <a:gd name="connsiteY87" fmla="*/ 2076044 h 3021872"/>
              <a:gd name="connsiteX88" fmla="*/ 8056343 w 12192000"/>
              <a:gd name="connsiteY88" fmla="*/ 2079176 h 3021872"/>
              <a:gd name="connsiteX89" fmla="*/ 8039888 w 12192000"/>
              <a:gd name="connsiteY89" fmla="*/ 2079889 h 3021872"/>
              <a:gd name="connsiteX90" fmla="*/ 8027893 w 12192000"/>
              <a:gd name="connsiteY90" fmla="*/ 2071837 h 3021872"/>
              <a:gd name="connsiteX91" fmla="*/ 7968202 w 12192000"/>
              <a:gd name="connsiteY91" fmla="*/ 2048643 h 3021872"/>
              <a:gd name="connsiteX92" fmla="*/ 7879707 w 12192000"/>
              <a:gd name="connsiteY92" fmla="*/ 2019539 h 3021872"/>
              <a:gd name="connsiteX93" fmla="*/ 7867283 w 12192000"/>
              <a:gd name="connsiteY93" fmla="*/ 2011237 h 3021872"/>
              <a:gd name="connsiteX94" fmla="*/ 7843997 w 12192000"/>
              <a:gd name="connsiteY94" fmla="*/ 2004002 h 3021872"/>
              <a:gd name="connsiteX95" fmla="*/ 7819810 w 12192000"/>
              <a:gd name="connsiteY95" fmla="*/ 2003978 h 3021872"/>
              <a:gd name="connsiteX96" fmla="*/ 7766905 w 12192000"/>
              <a:gd name="connsiteY96" fmla="*/ 1994240 h 3021872"/>
              <a:gd name="connsiteX97" fmla="*/ 7748811 w 12192000"/>
              <a:gd name="connsiteY97" fmla="*/ 2001647 h 3021872"/>
              <a:gd name="connsiteX98" fmla="*/ 7745757 w 12192000"/>
              <a:gd name="connsiteY98" fmla="*/ 2003120 h 3021872"/>
              <a:gd name="connsiteX99" fmla="*/ 7732110 w 12192000"/>
              <a:gd name="connsiteY99" fmla="*/ 2004783 h 3021872"/>
              <a:gd name="connsiteX100" fmla="*/ 7730039 w 12192000"/>
              <a:gd name="connsiteY100" fmla="*/ 2010536 h 3021872"/>
              <a:gd name="connsiteX101" fmla="*/ 7685159 w 12192000"/>
              <a:gd name="connsiteY101" fmla="*/ 2018415 h 3021872"/>
              <a:gd name="connsiteX102" fmla="*/ 7561596 w 12192000"/>
              <a:gd name="connsiteY102" fmla="*/ 2020063 h 3021872"/>
              <a:gd name="connsiteX103" fmla="*/ 7488722 w 12192000"/>
              <a:gd name="connsiteY103" fmla="*/ 2024418 h 3021872"/>
              <a:gd name="connsiteX104" fmla="*/ 7462688 w 12192000"/>
              <a:gd name="connsiteY104" fmla="*/ 2031366 h 3021872"/>
              <a:gd name="connsiteX105" fmla="*/ 7425222 w 12192000"/>
              <a:gd name="connsiteY105" fmla="*/ 2037510 h 3021872"/>
              <a:gd name="connsiteX106" fmla="*/ 7360376 w 12192000"/>
              <a:gd name="connsiteY106" fmla="*/ 2052454 h 3021872"/>
              <a:gd name="connsiteX107" fmla="*/ 7297796 w 12192000"/>
              <a:gd name="connsiteY107" fmla="*/ 2059134 h 3021872"/>
              <a:gd name="connsiteX108" fmla="*/ 7255684 w 12192000"/>
              <a:gd name="connsiteY108" fmla="*/ 2060633 h 3021872"/>
              <a:gd name="connsiteX109" fmla="*/ 7249573 w 12192000"/>
              <a:gd name="connsiteY109" fmla="*/ 2060435 h 3021872"/>
              <a:gd name="connsiteX110" fmla="*/ 7198933 w 12192000"/>
              <a:gd name="connsiteY110" fmla="*/ 2052227 h 3021872"/>
              <a:gd name="connsiteX111" fmla="*/ 7194276 w 12192000"/>
              <a:gd name="connsiteY111" fmla="*/ 2056568 h 3021872"/>
              <a:gd name="connsiteX112" fmla="*/ 7178495 w 12192000"/>
              <a:gd name="connsiteY112" fmla="*/ 2061069 h 3021872"/>
              <a:gd name="connsiteX113" fmla="*/ 7164866 w 12192000"/>
              <a:gd name="connsiteY113" fmla="*/ 2056021 h 3021872"/>
              <a:gd name="connsiteX114" fmla="*/ 7101221 w 12192000"/>
              <a:gd name="connsiteY114" fmla="*/ 2047289 h 3021872"/>
              <a:gd name="connsiteX115" fmla="*/ 7008182 w 12192000"/>
              <a:gd name="connsiteY115" fmla="*/ 2039482 h 3021872"/>
              <a:gd name="connsiteX116" fmla="*/ 6994073 w 12192000"/>
              <a:gd name="connsiteY116" fmla="*/ 2034288 h 3021872"/>
              <a:gd name="connsiteX117" fmla="*/ 6902768 w 12192000"/>
              <a:gd name="connsiteY117" fmla="*/ 2021990 h 3021872"/>
              <a:gd name="connsiteX118" fmla="*/ 6854917 w 12192000"/>
              <a:gd name="connsiteY118" fmla="*/ 2020321 h 3021872"/>
              <a:gd name="connsiteX119" fmla="*/ 6849655 w 12192000"/>
              <a:gd name="connsiteY119" fmla="*/ 2025191 h 3021872"/>
              <a:gd name="connsiteX120" fmla="*/ 6835522 w 12192000"/>
              <a:gd name="connsiteY120" fmla="*/ 2024012 h 3021872"/>
              <a:gd name="connsiteX121" fmla="*/ 6707727 w 12192000"/>
              <a:gd name="connsiteY121" fmla="*/ 2006254 h 3021872"/>
              <a:gd name="connsiteX122" fmla="*/ 6561947 w 12192000"/>
              <a:gd name="connsiteY122" fmla="*/ 1975575 h 3021872"/>
              <a:gd name="connsiteX123" fmla="*/ 6464714 w 12192000"/>
              <a:gd name="connsiteY123" fmla="*/ 1978704 h 3021872"/>
              <a:gd name="connsiteX124" fmla="*/ 6242129 w 12192000"/>
              <a:gd name="connsiteY124" fmla="*/ 1915441 h 3021872"/>
              <a:gd name="connsiteX125" fmla="*/ 6080728 w 12192000"/>
              <a:gd name="connsiteY125" fmla="*/ 1895758 h 3021872"/>
              <a:gd name="connsiteX126" fmla="*/ 6069627 w 12192000"/>
              <a:gd name="connsiteY126" fmla="*/ 1885968 h 3021872"/>
              <a:gd name="connsiteX127" fmla="*/ 6055146 w 12192000"/>
              <a:gd name="connsiteY127" fmla="*/ 1879305 h 3021872"/>
              <a:gd name="connsiteX128" fmla="*/ 5953405 w 12192000"/>
              <a:gd name="connsiteY128" fmla="*/ 1849929 h 3021872"/>
              <a:gd name="connsiteX129" fmla="*/ 5940151 w 12192000"/>
              <a:gd name="connsiteY129" fmla="*/ 1852123 h 3021872"/>
              <a:gd name="connsiteX130" fmla="*/ 5917647 w 12192000"/>
              <a:gd name="connsiteY130" fmla="*/ 1852476 h 3021872"/>
              <a:gd name="connsiteX131" fmla="*/ 5860259 w 12192000"/>
              <a:gd name="connsiteY131" fmla="*/ 1865444 h 3021872"/>
              <a:gd name="connsiteX132" fmla="*/ 5821880 w 12192000"/>
              <a:gd name="connsiteY132" fmla="*/ 1854695 h 3021872"/>
              <a:gd name="connsiteX133" fmla="*/ 5813898 w 12192000"/>
              <a:gd name="connsiteY133" fmla="*/ 1853063 h 3021872"/>
              <a:gd name="connsiteX134" fmla="*/ 5813633 w 12192000"/>
              <a:gd name="connsiteY134" fmla="*/ 1853249 h 3021872"/>
              <a:gd name="connsiteX135" fmla="*/ 5804995 w 12192000"/>
              <a:gd name="connsiteY135" fmla="*/ 1851966 h 3021872"/>
              <a:gd name="connsiteX136" fmla="*/ 5799340 w 12192000"/>
              <a:gd name="connsiteY136" fmla="*/ 1850088 h 3021872"/>
              <a:gd name="connsiteX137" fmla="*/ 5783850 w 12192000"/>
              <a:gd name="connsiteY137" fmla="*/ 1846922 h 3021872"/>
              <a:gd name="connsiteX138" fmla="*/ 5777803 w 12192000"/>
              <a:gd name="connsiteY138" fmla="*/ 1847290 h 3021872"/>
              <a:gd name="connsiteX139" fmla="*/ 5774372 w 12192000"/>
              <a:gd name="connsiteY139" fmla="*/ 1849538 h 3021872"/>
              <a:gd name="connsiteX140" fmla="*/ 5740527 w 12192000"/>
              <a:gd name="connsiteY140" fmla="*/ 1850453 h 3021872"/>
              <a:gd name="connsiteX141" fmla="*/ 5671437 w 12192000"/>
              <a:gd name="connsiteY141" fmla="*/ 1845438 h 3021872"/>
              <a:gd name="connsiteX142" fmla="*/ 5633526 w 12192000"/>
              <a:gd name="connsiteY142" fmla="*/ 1839191 h 3021872"/>
              <a:gd name="connsiteX143" fmla="*/ 5527860 w 12192000"/>
              <a:gd name="connsiteY143" fmla="*/ 1825767 h 3021872"/>
              <a:gd name="connsiteX144" fmla="*/ 5420429 w 12192000"/>
              <a:gd name="connsiteY144" fmla="*/ 1815102 h 3021872"/>
              <a:gd name="connsiteX145" fmla="*/ 5339073 w 12192000"/>
              <a:gd name="connsiteY145" fmla="*/ 1819639 h 3021872"/>
              <a:gd name="connsiteX146" fmla="*/ 5334373 w 12192000"/>
              <a:gd name="connsiteY146" fmla="*/ 1817028 h 3021872"/>
              <a:gd name="connsiteX147" fmla="*/ 5326433 w 12192000"/>
              <a:gd name="connsiteY147" fmla="*/ 1814516 h 3021872"/>
              <a:gd name="connsiteX148" fmla="*/ 5326080 w 12192000"/>
              <a:gd name="connsiteY148" fmla="*/ 1814651 h 3021872"/>
              <a:gd name="connsiteX149" fmla="*/ 5318954 w 12192000"/>
              <a:gd name="connsiteY149" fmla="*/ 1811914 h 3021872"/>
              <a:gd name="connsiteX150" fmla="*/ 5286087 w 12192000"/>
              <a:gd name="connsiteY150" fmla="*/ 1796038 h 3021872"/>
              <a:gd name="connsiteX151" fmla="*/ 5223002 w 12192000"/>
              <a:gd name="connsiteY151" fmla="*/ 1799482 h 3021872"/>
              <a:gd name="connsiteX152" fmla="*/ 5200540 w 12192000"/>
              <a:gd name="connsiteY152" fmla="*/ 1796400 h 3021872"/>
              <a:gd name="connsiteX153" fmla="*/ 5154928 w 12192000"/>
              <a:gd name="connsiteY153" fmla="*/ 1781130 h 3021872"/>
              <a:gd name="connsiteX154" fmla="*/ 5149478 w 12192000"/>
              <a:gd name="connsiteY154" fmla="*/ 1780679 h 3021872"/>
              <a:gd name="connsiteX155" fmla="*/ 5130626 w 12192000"/>
              <a:gd name="connsiteY155" fmla="*/ 1768669 h 3021872"/>
              <a:gd name="connsiteX156" fmla="*/ 5102239 w 12192000"/>
              <a:gd name="connsiteY156" fmla="*/ 1753436 h 3021872"/>
              <a:gd name="connsiteX157" fmla="*/ 5099658 w 12192000"/>
              <a:gd name="connsiteY157" fmla="*/ 1753538 h 3021872"/>
              <a:gd name="connsiteX158" fmla="*/ 5088508 w 12192000"/>
              <a:gd name="connsiteY158" fmla="*/ 1745106 h 3021872"/>
              <a:gd name="connsiteX159" fmla="*/ 5082205 w 12192000"/>
              <a:gd name="connsiteY159" fmla="*/ 1734262 h 3021872"/>
              <a:gd name="connsiteX160" fmla="*/ 4931750 w 12192000"/>
              <a:gd name="connsiteY160" fmla="*/ 1691385 h 3021872"/>
              <a:gd name="connsiteX161" fmla="*/ 4824030 w 12192000"/>
              <a:gd name="connsiteY161" fmla="*/ 1643040 h 3021872"/>
              <a:gd name="connsiteX162" fmla="*/ 4758423 w 12192000"/>
              <a:gd name="connsiteY162" fmla="*/ 1579191 h 3021872"/>
              <a:gd name="connsiteX163" fmla="*/ 4514045 w 12192000"/>
              <a:gd name="connsiteY163" fmla="*/ 1535848 h 3021872"/>
              <a:gd name="connsiteX164" fmla="*/ 4458973 w 12192000"/>
              <a:gd name="connsiteY164" fmla="*/ 1525122 h 3021872"/>
              <a:gd name="connsiteX165" fmla="*/ 4423105 w 12192000"/>
              <a:gd name="connsiteY165" fmla="*/ 1500018 h 3021872"/>
              <a:gd name="connsiteX166" fmla="*/ 4400073 w 12192000"/>
              <a:gd name="connsiteY166" fmla="*/ 1499739 h 3021872"/>
              <a:gd name="connsiteX167" fmla="*/ 4395961 w 12192000"/>
              <a:gd name="connsiteY167" fmla="*/ 1499863 h 3021872"/>
              <a:gd name="connsiteX168" fmla="*/ 4382523 w 12192000"/>
              <a:gd name="connsiteY168" fmla="*/ 1496619 h 3021872"/>
              <a:gd name="connsiteX169" fmla="*/ 4374971 w 12192000"/>
              <a:gd name="connsiteY169" fmla="*/ 1500377 h 3021872"/>
              <a:gd name="connsiteX170" fmla="*/ 4352051 w 12192000"/>
              <a:gd name="connsiteY170" fmla="*/ 1498843 h 3021872"/>
              <a:gd name="connsiteX171" fmla="*/ 4328364 w 12192000"/>
              <a:gd name="connsiteY171" fmla="*/ 1491566 h 3021872"/>
              <a:gd name="connsiteX172" fmla="*/ 4220142 w 12192000"/>
              <a:gd name="connsiteY172" fmla="*/ 1451803 h 3021872"/>
              <a:gd name="connsiteX173" fmla="*/ 4152921 w 12192000"/>
              <a:gd name="connsiteY173" fmla="*/ 1430969 h 3021872"/>
              <a:gd name="connsiteX174" fmla="*/ 4123498 w 12192000"/>
              <a:gd name="connsiteY174" fmla="*/ 1427696 h 3021872"/>
              <a:gd name="connsiteX175" fmla="*/ 4085026 w 12192000"/>
              <a:gd name="connsiteY175" fmla="*/ 1420005 h 3021872"/>
              <a:gd name="connsiteX176" fmla="*/ 4014120 w 12192000"/>
              <a:gd name="connsiteY176" fmla="*/ 1410025 h 3021872"/>
              <a:gd name="connsiteX177" fmla="*/ 3924085 w 12192000"/>
              <a:gd name="connsiteY177" fmla="*/ 1390368 h 3021872"/>
              <a:gd name="connsiteX178" fmla="*/ 3875102 w 12192000"/>
              <a:gd name="connsiteY178" fmla="*/ 1356231 h 3021872"/>
              <a:gd name="connsiteX179" fmla="*/ 3866735 w 12192000"/>
              <a:gd name="connsiteY179" fmla="*/ 1358044 h 3021872"/>
              <a:gd name="connsiteX180" fmla="*/ 3824835 w 12192000"/>
              <a:gd name="connsiteY180" fmla="*/ 1344150 h 3021872"/>
              <a:gd name="connsiteX181" fmla="*/ 3698316 w 12192000"/>
              <a:gd name="connsiteY181" fmla="*/ 1271660 h 3021872"/>
              <a:gd name="connsiteX182" fmla="*/ 3615875 w 12192000"/>
              <a:gd name="connsiteY182" fmla="*/ 1245166 h 3021872"/>
              <a:gd name="connsiteX183" fmla="*/ 3583351 w 12192000"/>
              <a:gd name="connsiteY183" fmla="*/ 1239605 h 3021872"/>
              <a:gd name="connsiteX184" fmla="*/ 3529058 w 12192000"/>
              <a:gd name="connsiteY184" fmla="*/ 1230047 h 3021872"/>
              <a:gd name="connsiteX185" fmla="*/ 3438822 w 12192000"/>
              <a:gd name="connsiteY185" fmla="*/ 1205661 h 3021872"/>
              <a:gd name="connsiteX186" fmla="*/ 3390292 w 12192000"/>
              <a:gd name="connsiteY186" fmla="*/ 1197075 h 3021872"/>
              <a:gd name="connsiteX187" fmla="*/ 3315537 w 12192000"/>
              <a:gd name="connsiteY187" fmla="*/ 1185391 h 3021872"/>
              <a:gd name="connsiteX188" fmla="*/ 3305896 w 12192000"/>
              <a:gd name="connsiteY188" fmla="*/ 1180025 h 3021872"/>
              <a:gd name="connsiteX189" fmla="*/ 3260055 w 12192000"/>
              <a:gd name="connsiteY189" fmla="*/ 1189560 h 3021872"/>
              <a:gd name="connsiteX190" fmla="*/ 3136098 w 12192000"/>
              <a:gd name="connsiteY190" fmla="*/ 1171708 h 3021872"/>
              <a:gd name="connsiteX191" fmla="*/ 3113533 w 12192000"/>
              <a:gd name="connsiteY191" fmla="*/ 1171758 h 3021872"/>
              <a:gd name="connsiteX192" fmla="*/ 3087934 w 12192000"/>
              <a:gd name="connsiteY192" fmla="*/ 1162189 h 3021872"/>
              <a:gd name="connsiteX193" fmla="*/ 3033101 w 12192000"/>
              <a:gd name="connsiteY193" fmla="*/ 1146004 h 3021872"/>
              <a:gd name="connsiteX194" fmla="*/ 2999082 w 12192000"/>
              <a:gd name="connsiteY194" fmla="*/ 1129337 h 3021872"/>
              <a:gd name="connsiteX195" fmla="*/ 2988144 w 12192000"/>
              <a:gd name="connsiteY195" fmla="*/ 1133783 h 3021872"/>
              <a:gd name="connsiteX196" fmla="*/ 2964880 w 12192000"/>
              <a:gd name="connsiteY196" fmla="*/ 1133160 h 3021872"/>
              <a:gd name="connsiteX197" fmla="*/ 2871083 w 12192000"/>
              <a:gd name="connsiteY197" fmla="*/ 1114281 h 3021872"/>
              <a:gd name="connsiteX198" fmla="*/ 2853547 w 12192000"/>
              <a:gd name="connsiteY198" fmla="*/ 1113282 h 3021872"/>
              <a:gd name="connsiteX199" fmla="*/ 2834998 w 12192000"/>
              <a:gd name="connsiteY199" fmla="*/ 1105032 h 3021872"/>
              <a:gd name="connsiteX200" fmla="*/ 2832012 w 12192000"/>
              <a:gd name="connsiteY200" fmla="*/ 1103667 h 3021872"/>
              <a:gd name="connsiteX201" fmla="*/ 2831450 w 12192000"/>
              <a:gd name="connsiteY201" fmla="*/ 1103681 h 3021872"/>
              <a:gd name="connsiteX202" fmla="*/ 2830158 w 12192000"/>
              <a:gd name="connsiteY202" fmla="*/ 1102819 h 3021872"/>
              <a:gd name="connsiteX203" fmla="*/ 2817969 w 12192000"/>
              <a:gd name="connsiteY203" fmla="*/ 1097243 h 3021872"/>
              <a:gd name="connsiteX204" fmla="*/ 2812278 w 12192000"/>
              <a:gd name="connsiteY204" fmla="*/ 1097008 h 3021872"/>
              <a:gd name="connsiteX205" fmla="*/ 2735949 w 12192000"/>
              <a:gd name="connsiteY205" fmla="*/ 1069536 h 3021872"/>
              <a:gd name="connsiteX206" fmla="*/ 2700542 w 12192000"/>
              <a:gd name="connsiteY206" fmla="*/ 1056907 h 3021872"/>
              <a:gd name="connsiteX207" fmla="*/ 2690071 w 12192000"/>
              <a:gd name="connsiteY207" fmla="*/ 1056397 h 3021872"/>
              <a:gd name="connsiteX208" fmla="*/ 2655269 w 12192000"/>
              <a:gd name="connsiteY208" fmla="*/ 1042078 h 3021872"/>
              <a:gd name="connsiteX209" fmla="*/ 2637172 w 12192000"/>
              <a:gd name="connsiteY209" fmla="*/ 1039382 h 3021872"/>
              <a:gd name="connsiteX210" fmla="*/ 2544676 w 12192000"/>
              <a:gd name="connsiteY210" fmla="*/ 1019916 h 3021872"/>
              <a:gd name="connsiteX211" fmla="*/ 2521406 w 12192000"/>
              <a:gd name="connsiteY211" fmla="*/ 1022036 h 3021872"/>
              <a:gd name="connsiteX212" fmla="*/ 2462038 w 12192000"/>
              <a:gd name="connsiteY212" fmla="*/ 992687 h 3021872"/>
              <a:gd name="connsiteX213" fmla="*/ 2448962 w 12192000"/>
              <a:gd name="connsiteY213" fmla="*/ 988555 h 3021872"/>
              <a:gd name="connsiteX214" fmla="*/ 2444223 w 12192000"/>
              <a:gd name="connsiteY214" fmla="*/ 985580 h 3021872"/>
              <a:gd name="connsiteX215" fmla="*/ 2428175 w 12192000"/>
              <a:gd name="connsiteY215" fmla="*/ 997242 h 3021872"/>
              <a:gd name="connsiteX216" fmla="*/ 2398519 w 12192000"/>
              <a:gd name="connsiteY216" fmla="*/ 1001482 h 3021872"/>
              <a:gd name="connsiteX217" fmla="*/ 2385271 w 12192000"/>
              <a:gd name="connsiteY217" fmla="*/ 993786 h 3021872"/>
              <a:gd name="connsiteX218" fmla="*/ 2298174 w 12192000"/>
              <a:gd name="connsiteY218" fmla="*/ 956527 h 3021872"/>
              <a:gd name="connsiteX219" fmla="*/ 2271014 w 12192000"/>
              <a:gd name="connsiteY219" fmla="*/ 945440 h 3021872"/>
              <a:gd name="connsiteX220" fmla="*/ 2214838 w 12192000"/>
              <a:gd name="connsiteY220" fmla="*/ 924396 h 3021872"/>
              <a:gd name="connsiteX221" fmla="*/ 2038407 w 12192000"/>
              <a:gd name="connsiteY221" fmla="*/ 916628 h 3021872"/>
              <a:gd name="connsiteX222" fmla="*/ 1958268 w 12192000"/>
              <a:gd name="connsiteY222" fmla="*/ 931677 h 3021872"/>
              <a:gd name="connsiteX223" fmla="*/ 1740316 w 12192000"/>
              <a:gd name="connsiteY223" fmla="*/ 931710 h 3021872"/>
              <a:gd name="connsiteX224" fmla="*/ 1454477 w 12192000"/>
              <a:gd name="connsiteY224" fmla="*/ 973878 h 3021872"/>
              <a:gd name="connsiteX225" fmla="*/ 1385984 w 12192000"/>
              <a:gd name="connsiteY225" fmla="*/ 958621 h 3021872"/>
              <a:gd name="connsiteX226" fmla="*/ 1355604 w 12192000"/>
              <a:gd name="connsiteY226" fmla="*/ 960893 h 3021872"/>
              <a:gd name="connsiteX227" fmla="*/ 1305323 w 12192000"/>
              <a:gd name="connsiteY227" fmla="*/ 967511 h 3021872"/>
              <a:gd name="connsiteX228" fmla="*/ 1125607 w 12192000"/>
              <a:gd name="connsiteY228" fmla="*/ 968467 h 3021872"/>
              <a:gd name="connsiteX229" fmla="*/ 1016562 w 12192000"/>
              <a:gd name="connsiteY229" fmla="*/ 975260 h 3021872"/>
              <a:gd name="connsiteX230" fmla="*/ 818620 w 12192000"/>
              <a:gd name="connsiteY230" fmla="*/ 987723 h 3021872"/>
              <a:gd name="connsiteX231" fmla="*/ 611870 w 12192000"/>
              <a:gd name="connsiteY231" fmla="*/ 1002547 h 3021872"/>
              <a:gd name="connsiteX232" fmla="*/ 520325 w 12192000"/>
              <a:gd name="connsiteY232" fmla="*/ 1010590 h 3021872"/>
              <a:gd name="connsiteX233" fmla="*/ 386188 w 12192000"/>
              <a:gd name="connsiteY233" fmla="*/ 1040956 h 3021872"/>
              <a:gd name="connsiteX234" fmla="*/ 272629 w 12192000"/>
              <a:gd name="connsiteY234" fmla="*/ 1010300 h 3021872"/>
              <a:gd name="connsiteX235" fmla="*/ 113450 w 12192000"/>
              <a:gd name="connsiteY235" fmla="*/ 1038933 h 3021872"/>
              <a:gd name="connsiteX236" fmla="*/ 4256 w 12192000"/>
              <a:gd name="connsiteY236" fmla="*/ 1060111 h 3021872"/>
              <a:gd name="connsiteX237" fmla="*/ 0 w 12192000"/>
              <a:gd name="connsiteY237" fmla="*/ 1059714 h 3021872"/>
              <a:gd name="connsiteX238" fmla="*/ 0 w 12192000"/>
              <a:gd name="connsiteY238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81950 w 12192000"/>
              <a:gd name="connsiteY16" fmla="*/ 2771457 h 3021872"/>
              <a:gd name="connsiteX17" fmla="*/ 11355280 w 12192000"/>
              <a:gd name="connsiteY17" fmla="*/ 2766974 h 3021872"/>
              <a:gd name="connsiteX18" fmla="*/ 11346286 w 12192000"/>
              <a:gd name="connsiteY18" fmla="*/ 2771221 h 3021872"/>
              <a:gd name="connsiteX19" fmla="*/ 11344784 w 12192000"/>
              <a:gd name="connsiteY19" fmla="*/ 2767480 h 3021872"/>
              <a:gd name="connsiteX20" fmla="*/ 11307999 w 12192000"/>
              <a:gd name="connsiteY20" fmla="*/ 2758374 h 3021872"/>
              <a:gd name="connsiteX21" fmla="*/ 11228674 w 12192000"/>
              <a:gd name="connsiteY21" fmla="*/ 2738503 h 3021872"/>
              <a:gd name="connsiteX22" fmla="*/ 11208775 w 12192000"/>
              <a:gd name="connsiteY22" fmla="*/ 2733735 h 3021872"/>
              <a:gd name="connsiteX23" fmla="*/ 11191329 w 12192000"/>
              <a:gd name="connsiteY23" fmla="*/ 2735896 h 3021872"/>
              <a:gd name="connsiteX24" fmla="*/ 11095293 w 12192000"/>
              <a:gd name="connsiteY24" fmla="*/ 2734181 h 3021872"/>
              <a:gd name="connsiteX25" fmla="*/ 11072290 w 12192000"/>
              <a:gd name="connsiteY25" fmla="*/ 2737734 h 3021872"/>
              <a:gd name="connsiteX26" fmla="*/ 10980239 w 12192000"/>
              <a:gd name="connsiteY26" fmla="*/ 2729000 h 3021872"/>
              <a:gd name="connsiteX27" fmla="*/ 10980167 w 12192000"/>
              <a:gd name="connsiteY27" fmla="*/ 2728972 h 3021872"/>
              <a:gd name="connsiteX28" fmla="*/ 10943501 w 12192000"/>
              <a:gd name="connsiteY28" fmla="*/ 2723352 h 3021872"/>
              <a:gd name="connsiteX29" fmla="*/ 10740825 w 12192000"/>
              <a:gd name="connsiteY29" fmla="*/ 2642544 h 3021872"/>
              <a:gd name="connsiteX30" fmla="*/ 10621021 w 12192000"/>
              <a:gd name="connsiteY30" fmla="*/ 2583972 h 3021872"/>
              <a:gd name="connsiteX31" fmla="*/ 10501779 w 12192000"/>
              <a:gd name="connsiteY31" fmla="*/ 2548735 h 3021872"/>
              <a:gd name="connsiteX32" fmla="*/ 10403355 w 12192000"/>
              <a:gd name="connsiteY32" fmla="*/ 2512953 h 3021872"/>
              <a:gd name="connsiteX33" fmla="*/ 10337449 w 12192000"/>
              <a:gd name="connsiteY33" fmla="*/ 2488172 h 3021872"/>
              <a:gd name="connsiteX34" fmla="*/ 10324327 w 12192000"/>
              <a:gd name="connsiteY34" fmla="*/ 2478939 h 3021872"/>
              <a:gd name="connsiteX35" fmla="*/ 10321929 w 12192000"/>
              <a:gd name="connsiteY35" fmla="*/ 2478993 h 3021872"/>
              <a:gd name="connsiteX36" fmla="*/ 10290461 w 12192000"/>
              <a:gd name="connsiteY36" fmla="*/ 2462144 h 3021872"/>
              <a:gd name="connsiteX37" fmla="*/ 10268970 w 12192000"/>
              <a:gd name="connsiteY37" fmla="*/ 2448931 h 3021872"/>
              <a:gd name="connsiteX38" fmla="*/ 10263699 w 12192000"/>
              <a:gd name="connsiteY38" fmla="*/ 2448340 h 3021872"/>
              <a:gd name="connsiteX39" fmla="*/ 10228272 w 12192000"/>
              <a:gd name="connsiteY39" fmla="*/ 2431997 h 3021872"/>
              <a:gd name="connsiteX40" fmla="*/ 10215997 w 12192000"/>
              <a:gd name="connsiteY40" fmla="*/ 2431103 h 3021872"/>
              <a:gd name="connsiteX41" fmla="*/ 10193885 w 12192000"/>
              <a:gd name="connsiteY41" fmla="*/ 2427360 h 3021872"/>
              <a:gd name="connsiteX42" fmla="*/ 10135557 w 12192000"/>
              <a:gd name="connsiteY42" fmla="*/ 2429769 h 3021872"/>
              <a:gd name="connsiteX43" fmla="*/ 10092108 w 12192000"/>
              <a:gd name="connsiteY43" fmla="*/ 2409075 h 3021872"/>
              <a:gd name="connsiteX44" fmla="*/ 10091815 w 12192000"/>
              <a:gd name="connsiteY44" fmla="*/ 2409211 h 3021872"/>
              <a:gd name="connsiteX45" fmla="*/ 10083558 w 12192000"/>
              <a:gd name="connsiteY45" fmla="*/ 2406369 h 3021872"/>
              <a:gd name="connsiteX46" fmla="*/ 10078319 w 12192000"/>
              <a:gd name="connsiteY46" fmla="*/ 2403481 h 3021872"/>
              <a:gd name="connsiteX47" fmla="*/ 10063647 w 12192000"/>
              <a:gd name="connsiteY47" fmla="*/ 2397528 h 3021872"/>
              <a:gd name="connsiteX48" fmla="*/ 10057660 w 12192000"/>
              <a:gd name="connsiteY48" fmla="*/ 2396793 h 3021872"/>
              <a:gd name="connsiteX49" fmla="*/ 10003124 w 12192000"/>
              <a:gd name="connsiteY49" fmla="*/ 2406692 h 3021872"/>
              <a:gd name="connsiteX50" fmla="*/ 9898644 w 12192000"/>
              <a:gd name="connsiteY50" fmla="*/ 2393136 h 3021872"/>
              <a:gd name="connsiteX51" fmla="*/ 9794969 w 12192000"/>
              <a:gd name="connsiteY51" fmla="*/ 2376665 h 3021872"/>
              <a:gd name="connsiteX52" fmla="*/ 9690708 w 12192000"/>
              <a:gd name="connsiteY52" fmla="*/ 2362478 h 3021872"/>
              <a:gd name="connsiteX53" fmla="*/ 9656590 w 12192000"/>
              <a:gd name="connsiteY53" fmla="*/ 2365107 h 3021872"/>
              <a:gd name="connsiteX54" fmla="*/ 9651013 w 12192000"/>
              <a:gd name="connsiteY54" fmla="*/ 2365379 h 3021872"/>
              <a:gd name="connsiteX55" fmla="*/ 9629535 w 12192000"/>
              <a:gd name="connsiteY55" fmla="*/ 2359562 h 3021872"/>
              <a:gd name="connsiteX56" fmla="*/ 9621002 w 12192000"/>
              <a:gd name="connsiteY56" fmla="*/ 2358015 h 3021872"/>
              <a:gd name="connsiteX57" fmla="*/ 9620811 w 12192000"/>
              <a:gd name="connsiteY57" fmla="*/ 2358209 h 3021872"/>
              <a:gd name="connsiteX58" fmla="*/ 9612783 w 12192000"/>
              <a:gd name="connsiteY58" fmla="*/ 2356304 h 3021872"/>
              <a:gd name="connsiteX59" fmla="*/ 9573299 w 12192000"/>
              <a:gd name="connsiteY59" fmla="*/ 2344048 h 3021872"/>
              <a:gd name="connsiteX60" fmla="*/ 9523299 w 12192000"/>
              <a:gd name="connsiteY60" fmla="*/ 2356751 h 3021872"/>
              <a:gd name="connsiteX61" fmla="*/ 9502217 w 12192000"/>
              <a:gd name="connsiteY61" fmla="*/ 2356672 h 3021872"/>
              <a:gd name="connsiteX62" fmla="*/ 9491052 w 12192000"/>
              <a:gd name="connsiteY62" fmla="*/ 2357876 h 3021872"/>
              <a:gd name="connsiteX63" fmla="*/ 9490420 w 12192000"/>
              <a:gd name="connsiteY63" fmla="*/ 2358754 h 3021872"/>
              <a:gd name="connsiteX64" fmla="*/ 9422814 w 12192000"/>
              <a:gd name="connsiteY64" fmla="*/ 2337048 h 3021872"/>
              <a:gd name="connsiteX65" fmla="*/ 9387555 w 12192000"/>
              <a:gd name="connsiteY65" fmla="*/ 2324836 h 3021872"/>
              <a:gd name="connsiteX66" fmla="*/ 9385480 w 12192000"/>
              <a:gd name="connsiteY66" fmla="*/ 2325313 h 3021872"/>
              <a:gd name="connsiteX67" fmla="*/ 9369766 w 12192000"/>
              <a:gd name="connsiteY67" fmla="*/ 2317902 h 3021872"/>
              <a:gd name="connsiteX68" fmla="*/ 9356267 w 12192000"/>
              <a:gd name="connsiteY68" fmla="*/ 2307218 h 3021872"/>
              <a:gd name="connsiteX69" fmla="*/ 9240605 w 12192000"/>
              <a:gd name="connsiteY69" fmla="*/ 2292733 h 3021872"/>
              <a:gd name="connsiteX70" fmla="*/ 9083251 w 12192000"/>
              <a:gd name="connsiteY70" fmla="*/ 2245348 h 3021872"/>
              <a:gd name="connsiteX71" fmla="*/ 8956025 w 12192000"/>
              <a:gd name="connsiteY71" fmla="*/ 2219438 h 3021872"/>
              <a:gd name="connsiteX72" fmla="*/ 8791834 w 12192000"/>
              <a:gd name="connsiteY72" fmla="*/ 2194608 h 3021872"/>
              <a:gd name="connsiteX73" fmla="*/ 8677385 w 12192000"/>
              <a:gd name="connsiteY73" fmla="*/ 2172946 h 3021872"/>
              <a:gd name="connsiteX74" fmla="*/ 8628381 w 12192000"/>
              <a:gd name="connsiteY74" fmla="*/ 2151256 h 3021872"/>
              <a:gd name="connsiteX75" fmla="*/ 8608955 w 12192000"/>
              <a:gd name="connsiteY75" fmla="*/ 2154253 h 3021872"/>
              <a:gd name="connsiteX76" fmla="*/ 8605623 w 12192000"/>
              <a:gd name="connsiteY76" fmla="*/ 2154974 h 3021872"/>
              <a:gd name="connsiteX77" fmla="*/ 8591946 w 12192000"/>
              <a:gd name="connsiteY77" fmla="*/ 2153429 h 3021872"/>
              <a:gd name="connsiteX78" fmla="*/ 8588503 w 12192000"/>
              <a:gd name="connsiteY78" fmla="*/ 2158528 h 3021872"/>
              <a:gd name="connsiteX79" fmla="*/ 8542929 w 12192000"/>
              <a:gd name="connsiteY79" fmla="*/ 2155780 h 3021872"/>
              <a:gd name="connsiteX80" fmla="*/ 8422422 w 12192000"/>
              <a:gd name="connsiteY80" fmla="*/ 2128783 h 3021872"/>
              <a:gd name="connsiteX81" fmla="*/ 8350509 w 12192000"/>
              <a:gd name="connsiteY81" fmla="*/ 2116143 h 3021872"/>
              <a:gd name="connsiteX82" fmla="*/ 8323483 w 12192000"/>
              <a:gd name="connsiteY82" fmla="*/ 2116856 h 3021872"/>
              <a:gd name="connsiteX83" fmla="*/ 8285541 w 12192000"/>
              <a:gd name="connsiteY83" fmla="*/ 2114142 h 3021872"/>
              <a:gd name="connsiteX84" fmla="*/ 8156321 w 12192000"/>
              <a:gd name="connsiteY84" fmla="*/ 2105622 h 3021872"/>
              <a:gd name="connsiteX85" fmla="*/ 8115022 w 12192000"/>
              <a:gd name="connsiteY85" fmla="*/ 2097331 h 3021872"/>
              <a:gd name="connsiteX86" fmla="*/ 8109128 w 12192000"/>
              <a:gd name="connsiteY86" fmla="*/ 2095725 h 3021872"/>
              <a:gd name="connsiteX87" fmla="*/ 8061947 w 12192000"/>
              <a:gd name="connsiteY87" fmla="*/ 2076044 h 3021872"/>
              <a:gd name="connsiteX88" fmla="*/ 8056343 w 12192000"/>
              <a:gd name="connsiteY88" fmla="*/ 2079176 h 3021872"/>
              <a:gd name="connsiteX89" fmla="*/ 8039888 w 12192000"/>
              <a:gd name="connsiteY89" fmla="*/ 2079889 h 3021872"/>
              <a:gd name="connsiteX90" fmla="*/ 8027893 w 12192000"/>
              <a:gd name="connsiteY90" fmla="*/ 2071837 h 3021872"/>
              <a:gd name="connsiteX91" fmla="*/ 7968202 w 12192000"/>
              <a:gd name="connsiteY91" fmla="*/ 2048643 h 3021872"/>
              <a:gd name="connsiteX92" fmla="*/ 7879707 w 12192000"/>
              <a:gd name="connsiteY92" fmla="*/ 2019539 h 3021872"/>
              <a:gd name="connsiteX93" fmla="*/ 7867283 w 12192000"/>
              <a:gd name="connsiteY93" fmla="*/ 2011237 h 3021872"/>
              <a:gd name="connsiteX94" fmla="*/ 7843997 w 12192000"/>
              <a:gd name="connsiteY94" fmla="*/ 2004002 h 3021872"/>
              <a:gd name="connsiteX95" fmla="*/ 7819810 w 12192000"/>
              <a:gd name="connsiteY95" fmla="*/ 2003978 h 3021872"/>
              <a:gd name="connsiteX96" fmla="*/ 7766905 w 12192000"/>
              <a:gd name="connsiteY96" fmla="*/ 1994240 h 3021872"/>
              <a:gd name="connsiteX97" fmla="*/ 7748811 w 12192000"/>
              <a:gd name="connsiteY97" fmla="*/ 2001647 h 3021872"/>
              <a:gd name="connsiteX98" fmla="*/ 7745757 w 12192000"/>
              <a:gd name="connsiteY98" fmla="*/ 2003120 h 3021872"/>
              <a:gd name="connsiteX99" fmla="*/ 7732110 w 12192000"/>
              <a:gd name="connsiteY99" fmla="*/ 2004783 h 3021872"/>
              <a:gd name="connsiteX100" fmla="*/ 7730039 w 12192000"/>
              <a:gd name="connsiteY100" fmla="*/ 2010536 h 3021872"/>
              <a:gd name="connsiteX101" fmla="*/ 7685159 w 12192000"/>
              <a:gd name="connsiteY101" fmla="*/ 2018415 h 3021872"/>
              <a:gd name="connsiteX102" fmla="*/ 7561596 w 12192000"/>
              <a:gd name="connsiteY102" fmla="*/ 2020063 h 3021872"/>
              <a:gd name="connsiteX103" fmla="*/ 7488722 w 12192000"/>
              <a:gd name="connsiteY103" fmla="*/ 2024418 h 3021872"/>
              <a:gd name="connsiteX104" fmla="*/ 7462688 w 12192000"/>
              <a:gd name="connsiteY104" fmla="*/ 2031366 h 3021872"/>
              <a:gd name="connsiteX105" fmla="*/ 7425222 w 12192000"/>
              <a:gd name="connsiteY105" fmla="*/ 2037510 h 3021872"/>
              <a:gd name="connsiteX106" fmla="*/ 7360376 w 12192000"/>
              <a:gd name="connsiteY106" fmla="*/ 2052454 h 3021872"/>
              <a:gd name="connsiteX107" fmla="*/ 7297796 w 12192000"/>
              <a:gd name="connsiteY107" fmla="*/ 2059134 h 3021872"/>
              <a:gd name="connsiteX108" fmla="*/ 7255684 w 12192000"/>
              <a:gd name="connsiteY108" fmla="*/ 2060633 h 3021872"/>
              <a:gd name="connsiteX109" fmla="*/ 7249573 w 12192000"/>
              <a:gd name="connsiteY109" fmla="*/ 2060435 h 3021872"/>
              <a:gd name="connsiteX110" fmla="*/ 7198933 w 12192000"/>
              <a:gd name="connsiteY110" fmla="*/ 2052227 h 3021872"/>
              <a:gd name="connsiteX111" fmla="*/ 7194276 w 12192000"/>
              <a:gd name="connsiteY111" fmla="*/ 2056568 h 3021872"/>
              <a:gd name="connsiteX112" fmla="*/ 7178495 w 12192000"/>
              <a:gd name="connsiteY112" fmla="*/ 2061069 h 3021872"/>
              <a:gd name="connsiteX113" fmla="*/ 7164866 w 12192000"/>
              <a:gd name="connsiteY113" fmla="*/ 2056021 h 3021872"/>
              <a:gd name="connsiteX114" fmla="*/ 7101221 w 12192000"/>
              <a:gd name="connsiteY114" fmla="*/ 2047289 h 3021872"/>
              <a:gd name="connsiteX115" fmla="*/ 7008182 w 12192000"/>
              <a:gd name="connsiteY115" fmla="*/ 2039482 h 3021872"/>
              <a:gd name="connsiteX116" fmla="*/ 6994073 w 12192000"/>
              <a:gd name="connsiteY116" fmla="*/ 2034288 h 3021872"/>
              <a:gd name="connsiteX117" fmla="*/ 6902768 w 12192000"/>
              <a:gd name="connsiteY117" fmla="*/ 2021990 h 3021872"/>
              <a:gd name="connsiteX118" fmla="*/ 6854917 w 12192000"/>
              <a:gd name="connsiteY118" fmla="*/ 2020321 h 3021872"/>
              <a:gd name="connsiteX119" fmla="*/ 6849655 w 12192000"/>
              <a:gd name="connsiteY119" fmla="*/ 2025191 h 3021872"/>
              <a:gd name="connsiteX120" fmla="*/ 6835522 w 12192000"/>
              <a:gd name="connsiteY120" fmla="*/ 2024012 h 3021872"/>
              <a:gd name="connsiteX121" fmla="*/ 6707727 w 12192000"/>
              <a:gd name="connsiteY121" fmla="*/ 2006254 h 3021872"/>
              <a:gd name="connsiteX122" fmla="*/ 6561947 w 12192000"/>
              <a:gd name="connsiteY122" fmla="*/ 1975575 h 3021872"/>
              <a:gd name="connsiteX123" fmla="*/ 6464714 w 12192000"/>
              <a:gd name="connsiteY123" fmla="*/ 1978704 h 3021872"/>
              <a:gd name="connsiteX124" fmla="*/ 6242129 w 12192000"/>
              <a:gd name="connsiteY124" fmla="*/ 1915441 h 3021872"/>
              <a:gd name="connsiteX125" fmla="*/ 6080728 w 12192000"/>
              <a:gd name="connsiteY125" fmla="*/ 1895758 h 3021872"/>
              <a:gd name="connsiteX126" fmla="*/ 6069627 w 12192000"/>
              <a:gd name="connsiteY126" fmla="*/ 1885968 h 3021872"/>
              <a:gd name="connsiteX127" fmla="*/ 6055146 w 12192000"/>
              <a:gd name="connsiteY127" fmla="*/ 1879305 h 3021872"/>
              <a:gd name="connsiteX128" fmla="*/ 5953405 w 12192000"/>
              <a:gd name="connsiteY128" fmla="*/ 1849929 h 3021872"/>
              <a:gd name="connsiteX129" fmla="*/ 5940151 w 12192000"/>
              <a:gd name="connsiteY129" fmla="*/ 1852123 h 3021872"/>
              <a:gd name="connsiteX130" fmla="*/ 5917647 w 12192000"/>
              <a:gd name="connsiteY130" fmla="*/ 1852476 h 3021872"/>
              <a:gd name="connsiteX131" fmla="*/ 5860259 w 12192000"/>
              <a:gd name="connsiteY131" fmla="*/ 1865444 h 3021872"/>
              <a:gd name="connsiteX132" fmla="*/ 5821880 w 12192000"/>
              <a:gd name="connsiteY132" fmla="*/ 1854695 h 3021872"/>
              <a:gd name="connsiteX133" fmla="*/ 5813898 w 12192000"/>
              <a:gd name="connsiteY133" fmla="*/ 1853063 h 3021872"/>
              <a:gd name="connsiteX134" fmla="*/ 5813633 w 12192000"/>
              <a:gd name="connsiteY134" fmla="*/ 1853249 h 3021872"/>
              <a:gd name="connsiteX135" fmla="*/ 5804995 w 12192000"/>
              <a:gd name="connsiteY135" fmla="*/ 1851966 h 3021872"/>
              <a:gd name="connsiteX136" fmla="*/ 5799340 w 12192000"/>
              <a:gd name="connsiteY136" fmla="*/ 1850088 h 3021872"/>
              <a:gd name="connsiteX137" fmla="*/ 5783850 w 12192000"/>
              <a:gd name="connsiteY137" fmla="*/ 1846922 h 3021872"/>
              <a:gd name="connsiteX138" fmla="*/ 5777803 w 12192000"/>
              <a:gd name="connsiteY138" fmla="*/ 1847290 h 3021872"/>
              <a:gd name="connsiteX139" fmla="*/ 5774372 w 12192000"/>
              <a:gd name="connsiteY139" fmla="*/ 1849538 h 3021872"/>
              <a:gd name="connsiteX140" fmla="*/ 5740527 w 12192000"/>
              <a:gd name="connsiteY140" fmla="*/ 1850453 h 3021872"/>
              <a:gd name="connsiteX141" fmla="*/ 5671437 w 12192000"/>
              <a:gd name="connsiteY141" fmla="*/ 1845438 h 3021872"/>
              <a:gd name="connsiteX142" fmla="*/ 5633526 w 12192000"/>
              <a:gd name="connsiteY142" fmla="*/ 1839191 h 3021872"/>
              <a:gd name="connsiteX143" fmla="*/ 5527860 w 12192000"/>
              <a:gd name="connsiteY143" fmla="*/ 1825767 h 3021872"/>
              <a:gd name="connsiteX144" fmla="*/ 5420429 w 12192000"/>
              <a:gd name="connsiteY144" fmla="*/ 1815102 h 3021872"/>
              <a:gd name="connsiteX145" fmla="*/ 5339073 w 12192000"/>
              <a:gd name="connsiteY145" fmla="*/ 1819639 h 3021872"/>
              <a:gd name="connsiteX146" fmla="*/ 5334373 w 12192000"/>
              <a:gd name="connsiteY146" fmla="*/ 1817028 h 3021872"/>
              <a:gd name="connsiteX147" fmla="*/ 5326433 w 12192000"/>
              <a:gd name="connsiteY147" fmla="*/ 1814516 h 3021872"/>
              <a:gd name="connsiteX148" fmla="*/ 5326080 w 12192000"/>
              <a:gd name="connsiteY148" fmla="*/ 1814651 h 3021872"/>
              <a:gd name="connsiteX149" fmla="*/ 5318954 w 12192000"/>
              <a:gd name="connsiteY149" fmla="*/ 1811914 h 3021872"/>
              <a:gd name="connsiteX150" fmla="*/ 5286087 w 12192000"/>
              <a:gd name="connsiteY150" fmla="*/ 1796038 h 3021872"/>
              <a:gd name="connsiteX151" fmla="*/ 5223002 w 12192000"/>
              <a:gd name="connsiteY151" fmla="*/ 1799482 h 3021872"/>
              <a:gd name="connsiteX152" fmla="*/ 5200540 w 12192000"/>
              <a:gd name="connsiteY152" fmla="*/ 1796400 h 3021872"/>
              <a:gd name="connsiteX153" fmla="*/ 5154928 w 12192000"/>
              <a:gd name="connsiteY153" fmla="*/ 1781130 h 3021872"/>
              <a:gd name="connsiteX154" fmla="*/ 5149478 w 12192000"/>
              <a:gd name="connsiteY154" fmla="*/ 1780679 h 3021872"/>
              <a:gd name="connsiteX155" fmla="*/ 5130626 w 12192000"/>
              <a:gd name="connsiteY155" fmla="*/ 1768669 h 3021872"/>
              <a:gd name="connsiteX156" fmla="*/ 5102239 w 12192000"/>
              <a:gd name="connsiteY156" fmla="*/ 1753436 h 3021872"/>
              <a:gd name="connsiteX157" fmla="*/ 5099658 w 12192000"/>
              <a:gd name="connsiteY157" fmla="*/ 1753538 h 3021872"/>
              <a:gd name="connsiteX158" fmla="*/ 5088508 w 12192000"/>
              <a:gd name="connsiteY158" fmla="*/ 1745106 h 3021872"/>
              <a:gd name="connsiteX159" fmla="*/ 5082205 w 12192000"/>
              <a:gd name="connsiteY159" fmla="*/ 1734262 h 3021872"/>
              <a:gd name="connsiteX160" fmla="*/ 4931750 w 12192000"/>
              <a:gd name="connsiteY160" fmla="*/ 1691385 h 3021872"/>
              <a:gd name="connsiteX161" fmla="*/ 4824030 w 12192000"/>
              <a:gd name="connsiteY161" fmla="*/ 1643040 h 3021872"/>
              <a:gd name="connsiteX162" fmla="*/ 4758423 w 12192000"/>
              <a:gd name="connsiteY162" fmla="*/ 1579191 h 3021872"/>
              <a:gd name="connsiteX163" fmla="*/ 4514045 w 12192000"/>
              <a:gd name="connsiteY163" fmla="*/ 1535848 h 3021872"/>
              <a:gd name="connsiteX164" fmla="*/ 4458973 w 12192000"/>
              <a:gd name="connsiteY164" fmla="*/ 1525122 h 3021872"/>
              <a:gd name="connsiteX165" fmla="*/ 4423105 w 12192000"/>
              <a:gd name="connsiteY165" fmla="*/ 1500018 h 3021872"/>
              <a:gd name="connsiteX166" fmla="*/ 4400073 w 12192000"/>
              <a:gd name="connsiteY166" fmla="*/ 1499739 h 3021872"/>
              <a:gd name="connsiteX167" fmla="*/ 4395961 w 12192000"/>
              <a:gd name="connsiteY167" fmla="*/ 1499863 h 3021872"/>
              <a:gd name="connsiteX168" fmla="*/ 4382523 w 12192000"/>
              <a:gd name="connsiteY168" fmla="*/ 1496619 h 3021872"/>
              <a:gd name="connsiteX169" fmla="*/ 4374971 w 12192000"/>
              <a:gd name="connsiteY169" fmla="*/ 1500377 h 3021872"/>
              <a:gd name="connsiteX170" fmla="*/ 4352051 w 12192000"/>
              <a:gd name="connsiteY170" fmla="*/ 1498843 h 3021872"/>
              <a:gd name="connsiteX171" fmla="*/ 4328364 w 12192000"/>
              <a:gd name="connsiteY171" fmla="*/ 1491566 h 3021872"/>
              <a:gd name="connsiteX172" fmla="*/ 4220142 w 12192000"/>
              <a:gd name="connsiteY172" fmla="*/ 1451803 h 3021872"/>
              <a:gd name="connsiteX173" fmla="*/ 4152921 w 12192000"/>
              <a:gd name="connsiteY173" fmla="*/ 1430969 h 3021872"/>
              <a:gd name="connsiteX174" fmla="*/ 4123498 w 12192000"/>
              <a:gd name="connsiteY174" fmla="*/ 1427696 h 3021872"/>
              <a:gd name="connsiteX175" fmla="*/ 4085026 w 12192000"/>
              <a:gd name="connsiteY175" fmla="*/ 1420005 h 3021872"/>
              <a:gd name="connsiteX176" fmla="*/ 4014120 w 12192000"/>
              <a:gd name="connsiteY176" fmla="*/ 1410025 h 3021872"/>
              <a:gd name="connsiteX177" fmla="*/ 3924085 w 12192000"/>
              <a:gd name="connsiteY177" fmla="*/ 1390368 h 3021872"/>
              <a:gd name="connsiteX178" fmla="*/ 3875102 w 12192000"/>
              <a:gd name="connsiteY178" fmla="*/ 1356231 h 3021872"/>
              <a:gd name="connsiteX179" fmla="*/ 3866735 w 12192000"/>
              <a:gd name="connsiteY179" fmla="*/ 1358044 h 3021872"/>
              <a:gd name="connsiteX180" fmla="*/ 3824835 w 12192000"/>
              <a:gd name="connsiteY180" fmla="*/ 1344150 h 3021872"/>
              <a:gd name="connsiteX181" fmla="*/ 3698316 w 12192000"/>
              <a:gd name="connsiteY181" fmla="*/ 1271660 h 3021872"/>
              <a:gd name="connsiteX182" fmla="*/ 3615875 w 12192000"/>
              <a:gd name="connsiteY182" fmla="*/ 1245166 h 3021872"/>
              <a:gd name="connsiteX183" fmla="*/ 3583351 w 12192000"/>
              <a:gd name="connsiteY183" fmla="*/ 1239605 h 3021872"/>
              <a:gd name="connsiteX184" fmla="*/ 3529058 w 12192000"/>
              <a:gd name="connsiteY184" fmla="*/ 1230047 h 3021872"/>
              <a:gd name="connsiteX185" fmla="*/ 3438822 w 12192000"/>
              <a:gd name="connsiteY185" fmla="*/ 1205661 h 3021872"/>
              <a:gd name="connsiteX186" fmla="*/ 3390292 w 12192000"/>
              <a:gd name="connsiteY186" fmla="*/ 1197075 h 3021872"/>
              <a:gd name="connsiteX187" fmla="*/ 3315537 w 12192000"/>
              <a:gd name="connsiteY187" fmla="*/ 1185391 h 3021872"/>
              <a:gd name="connsiteX188" fmla="*/ 3305896 w 12192000"/>
              <a:gd name="connsiteY188" fmla="*/ 1180025 h 3021872"/>
              <a:gd name="connsiteX189" fmla="*/ 3260055 w 12192000"/>
              <a:gd name="connsiteY189" fmla="*/ 1189560 h 3021872"/>
              <a:gd name="connsiteX190" fmla="*/ 3136098 w 12192000"/>
              <a:gd name="connsiteY190" fmla="*/ 1171708 h 3021872"/>
              <a:gd name="connsiteX191" fmla="*/ 3113533 w 12192000"/>
              <a:gd name="connsiteY191" fmla="*/ 1171758 h 3021872"/>
              <a:gd name="connsiteX192" fmla="*/ 3087934 w 12192000"/>
              <a:gd name="connsiteY192" fmla="*/ 1162189 h 3021872"/>
              <a:gd name="connsiteX193" fmla="*/ 3033101 w 12192000"/>
              <a:gd name="connsiteY193" fmla="*/ 1146004 h 3021872"/>
              <a:gd name="connsiteX194" fmla="*/ 2999082 w 12192000"/>
              <a:gd name="connsiteY194" fmla="*/ 1129337 h 3021872"/>
              <a:gd name="connsiteX195" fmla="*/ 2988144 w 12192000"/>
              <a:gd name="connsiteY195" fmla="*/ 1133783 h 3021872"/>
              <a:gd name="connsiteX196" fmla="*/ 2964880 w 12192000"/>
              <a:gd name="connsiteY196" fmla="*/ 1133160 h 3021872"/>
              <a:gd name="connsiteX197" fmla="*/ 2871083 w 12192000"/>
              <a:gd name="connsiteY197" fmla="*/ 1114281 h 3021872"/>
              <a:gd name="connsiteX198" fmla="*/ 2853547 w 12192000"/>
              <a:gd name="connsiteY198" fmla="*/ 1113282 h 3021872"/>
              <a:gd name="connsiteX199" fmla="*/ 2834998 w 12192000"/>
              <a:gd name="connsiteY199" fmla="*/ 1105032 h 3021872"/>
              <a:gd name="connsiteX200" fmla="*/ 2832012 w 12192000"/>
              <a:gd name="connsiteY200" fmla="*/ 1103667 h 3021872"/>
              <a:gd name="connsiteX201" fmla="*/ 2831450 w 12192000"/>
              <a:gd name="connsiteY201" fmla="*/ 1103681 h 3021872"/>
              <a:gd name="connsiteX202" fmla="*/ 2830158 w 12192000"/>
              <a:gd name="connsiteY202" fmla="*/ 1102819 h 3021872"/>
              <a:gd name="connsiteX203" fmla="*/ 2817969 w 12192000"/>
              <a:gd name="connsiteY203" fmla="*/ 1097243 h 3021872"/>
              <a:gd name="connsiteX204" fmla="*/ 2812278 w 12192000"/>
              <a:gd name="connsiteY204" fmla="*/ 1097008 h 3021872"/>
              <a:gd name="connsiteX205" fmla="*/ 2735949 w 12192000"/>
              <a:gd name="connsiteY205" fmla="*/ 1069536 h 3021872"/>
              <a:gd name="connsiteX206" fmla="*/ 2700542 w 12192000"/>
              <a:gd name="connsiteY206" fmla="*/ 1056907 h 3021872"/>
              <a:gd name="connsiteX207" fmla="*/ 2690071 w 12192000"/>
              <a:gd name="connsiteY207" fmla="*/ 1056397 h 3021872"/>
              <a:gd name="connsiteX208" fmla="*/ 2655269 w 12192000"/>
              <a:gd name="connsiteY208" fmla="*/ 1042078 h 3021872"/>
              <a:gd name="connsiteX209" fmla="*/ 2637172 w 12192000"/>
              <a:gd name="connsiteY209" fmla="*/ 1039382 h 3021872"/>
              <a:gd name="connsiteX210" fmla="*/ 2544676 w 12192000"/>
              <a:gd name="connsiteY210" fmla="*/ 1019916 h 3021872"/>
              <a:gd name="connsiteX211" fmla="*/ 2521406 w 12192000"/>
              <a:gd name="connsiteY211" fmla="*/ 1022036 h 3021872"/>
              <a:gd name="connsiteX212" fmla="*/ 2462038 w 12192000"/>
              <a:gd name="connsiteY212" fmla="*/ 992687 h 3021872"/>
              <a:gd name="connsiteX213" fmla="*/ 2448962 w 12192000"/>
              <a:gd name="connsiteY213" fmla="*/ 988555 h 3021872"/>
              <a:gd name="connsiteX214" fmla="*/ 2444223 w 12192000"/>
              <a:gd name="connsiteY214" fmla="*/ 985580 h 3021872"/>
              <a:gd name="connsiteX215" fmla="*/ 2428175 w 12192000"/>
              <a:gd name="connsiteY215" fmla="*/ 997242 h 3021872"/>
              <a:gd name="connsiteX216" fmla="*/ 2398519 w 12192000"/>
              <a:gd name="connsiteY216" fmla="*/ 1001482 h 3021872"/>
              <a:gd name="connsiteX217" fmla="*/ 2385271 w 12192000"/>
              <a:gd name="connsiteY217" fmla="*/ 993786 h 3021872"/>
              <a:gd name="connsiteX218" fmla="*/ 2298174 w 12192000"/>
              <a:gd name="connsiteY218" fmla="*/ 956527 h 3021872"/>
              <a:gd name="connsiteX219" fmla="*/ 2271014 w 12192000"/>
              <a:gd name="connsiteY219" fmla="*/ 945440 h 3021872"/>
              <a:gd name="connsiteX220" fmla="*/ 2214838 w 12192000"/>
              <a:gd name="connsiteY220" fmla="*/ 924396 h 3021872"/>
              <a:gd name="connsiteX221" fmla="*/ 2038407 w 12192000"/>
              <a:gd name="connsiteY221" fmla="*/ 916628 h 3021872"/>
              <a:gd name="connsiteX222" fmla="*/ 1958268 w 12192000"/>
              <a:gd name="connsiteY222" fmla="*/ 931677 h 3021872"/>
              <a:gd name="connsiteX223" fmla="*/ 1740316 w 12192000"/>
              <a:gd name="connsiteY223" fmla="*/ 931710 h 3021872"/>
              <a:gd name="connsiteX224" fmla="*/ 1454477 w 12192000"/>
              <a:gd name="connsiteY224" fmla="*/ 973878 h 3021872"/>
              <a:gd name="connsiteX225" fmla="*/ 1385984 w 12192000"/>
              <a:gd name="connsiteY225" fmla="*/ 958621 h 3021872"/>
              <a:gd name="connsiteX226" fmla="*/ 1355604 w 12192000"/>
              <a:gd name="connsiteY226" fmla="*/ 960893 h 3021872"/>
              <a:gd name="connsiteX227" fmla="*/ 1305323 w 12192000"/>
              <a:gd name="connsiteY227" fmla="*/ 967511 h 3021872"/>
              <a:gd name="connsiteX228" fmla="*/ 1125607 w 12192000"/>
              <a:gd name="connsiteY228" fmla="*/ 968467 h 3021872"/>
              <a:gd name="connsiteX229" fmla="*/ 1016562 w 12192000"/>
              <a:gd name="connsiteY229" fmla="*/ 975260 h 3021872"/>
              <a:gd name="connsiteX230" fmla="*/ 818620 w 12192000"/>
              <a:gd name="connsiteY230" fmla="*/ 987723 h 3021872"/>
              <a:gd name="connsiteX231" fmla="*/ 611870 w 12192000"/>
              <a:gd name="connsiteY231" fmla="*/ 1002547 h 3021872"/>
              <a:gd name="connsiteX232" fmla="*/ 520325 w 12192000"/>
              <a:gd name="connsiteY232" fmla="*/ 1010590 h 3021872"/>
              <a:gd name="connsiteX233" fmla="*/ 386188 w 12192000"/>
              <a:gd name="connsiteY233" fmla="*/ 1040956 h 3021872"/>
              <a:gd name="connsiteX234" fmla="*/ 272629 w 12192000"/>
              <a:gd name="connsiteY234" fmla="*/ 1010300 h 3021872"/>
              <a:gd name="connsiteX235" fmla="*/ 113450 w 12192000"/>
              <a:gd name="connsiteY235" fmla="*/ 1038933 h 3021872"/>
              <a:gd name="connsiteX236" fmla="*/ 4256 w 12192000"/>
              <a:gd name="connsiteY236" fmla="*/ 1060111 h 3021872"/>
              <a:gd name="connsiteX237" fmla="*/ 0 w 12192000"/>
              <a:gd name="connsiteY237" fmla="*/ 1059714 h 3021872"/>
              <a:gd name="connsiteX238" fmla="*/ 0 w 12192000"/>
              <a:gd name="connsiteY238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91662 w 12192000"/>
              <a:gd name="connsiteY15" fmla="*/ 2777813 h 3021872"/>
              <a:gd name="connsiteX16" fmla="*/ 11355280 w 12192000"/>
              <a:gd name="connsiteY16" fmla="*/ 2766974 h 3021872"/>
              <a:gd name="connsiteX17" fmla="*/ 11346286 w 12192000"/>
              <a:gd name="connsiteY17" fmla="*/ 2771221 h 3021872"/>
              <a:gd name="connsiteX18" fmla="*/ 11344784 w 12192000"/>
              <a:gd name="connsiteY18" fmla="*/ 2767480 h 3021872"/>
              <a:gd name="connsiteX19" fmla="*/ 11307999 w 12192000"/>
              <a:gd name="connsiteY19" fmla="*/ 2758374 h 3021872"/>
              <a:gd name="connsiteX20" fmla="*/ 11228674 w 12192000"/>
              <a:gd name="connsiteY20" fmla="*/ 2738503 h 3021872"/>
              <a:gd name="connsiteX21" fmla="*/ 11208775 w 12192000"/>
              <a:gd name="connsiteY21" fmla="*/ 2733735 h 3021872"/>
              <a:gd name="connsiteX22" fmla="*/ 11191329 w 12192000"/>
              <a:gd name="connsiteY22" fmla="*/ 2735896 h 3021872"/>
              <a:gd name="connsiteX23" fmla="*/ 11095293 w 12192000"/>
              <a:gd name="connsiteY23" fmla="*/ 2734181 h 3021872"/>
              <a:gd name="connsiteX24" fmla="*/ 11072290 w 12192000"/>
              <a:gd name="connsiteY24" fmla="*/ 2737734 h 3021872"/>
              <a:gd name="connsiteX25" fmla="*/ 10980239 w 12192000"/>
              <a:gd name="connsiteY25" fmla="*/ 2729000 h 3021872"/>
              <a:gd name="connsiteX26" fmla="*/ 10980167 w 12192000"/>
              <a:gd name="connsiteY26" fmla="*/ 2728972 h 3021872"/>
              <a:gd name="connsiteX27" fmla="*/ 10943501 w 12192000"/>
              <a:gd name="connsiteY27" fmla="*/ 2723352 h 3021872"/>
              <a:gd name="connsiteX28" fmla="*/ 10740825 w 12192000"/>
              <a:gd name="connsiteY28" fmla="*/ 2642544 h 3021872"/>
              <a:gd name="connsiteX29" fmla="*/ 10621021 w 12192000"/>
              <a:gd name="connsiteY29" fmla="*/ 2583972 h 3021872"/>
              <a:gd name="connsiteX30" fmla="*/ 10501779 w 12192000"/>
              <a:gd name="connsiteY30" fmla="*/ 2548735 h 3021872"/>
              <a:gd name="connsiteX31" fmla="*/ 10403355 w 12192000"/>
              <a:gd name="connsiteY31" fmla="*/ 2512953 h 3021872"/>
              <a:gd name="connsiteX32" fmla="*/ 10337449 w 12192000"/>
              <a:gd name="connsiteY32" fmla="*/ 2488172 h 3021872"/>
              <a:gd name="connsiteX33" fmla="*/ 10324327 w 12192000"/>
              <a:gd name="connsiteY33" fmla="*/ 2478939 h 3021872"/>
              <a:gd name="connsiteX34" fmla="*/ 10321929 w 12192000"/>
              <a:gd name="connsiteY34" fmla="*/ 2478993 h 3021872"/>
              <a:gd name="connsiteX35" fmla="*/ 10290461 w 12192000"/>
              <a:gd name="connsiteY35" fmla="*/ 2462144 h 3021872"/>
              <a:gd name="connsiteX36" fmla="*/ 10268970 w 12192000"/>
              <a:gd name="connsiteY36" fmla="*/ 2448931 h 3021872"/>
              <a:gd name="connsiteX37" fmla="*/ 10263699 w 12192000"/>
              <a:gd name="connsiteY37" fmla="*/ 2448340 h 3021872"/>
              <a:gd name="connsiteX38" fmla="*/ 10228272 w 12192000"/>
              <a:gd name="connsiteY38" fmla="*/ 2431997 h 3021872"/>
              <a:gd name="connsiteX39" fmla="*/ 10215997 w 12192000"/>
              <a:gd name="connsiteY39" fmla="*/ 2431103 h 3021872"/>
              <a:gd name="connsiteX40" fmla="*/ 10193885 w 12192000"/>
              <a:gd name="connsiteY40" fmla="*/ 2427360 h 3021872"/>
              <a:gd name="connsiteX41" fmla="*/ 10135557 w 12192000"/>
              <a:gd name="connsiteY41" fmla="*/ 2429769 h 3021872"/>
              <a:gd name="connsiteX42" fmla="*/ 10092108 w 12192000"/>
              <a:gd name="connsiteY42" fmla="*/ 2409075 h 3021872"/>
              <a:gd name="connsiteX43" fmla="*/ 10091815 w 12192000"/>
              <a:gd name="connsiteY43" fmla="*/ 2409211 h 3021872"/>
              <a:gd name="connsiteX44" fmla="*/ 10083558 w 12192000"/>
              <a:gd name="connsiteY44" fmla="*/ 2406369 h 3021872"/>
              <a:gd name="connsiteX45" fmla="*/ 10078319 w 12192000"/>
              <a:gd name="connsiteY45" fmla="*/ 2403481 h 3021872"/>
              <a:gd name="connsiteX46" fmla="*/ 10063647 w 12192000"/>
              <a:gd name="connsiteY46" fmla="*/ 2397528 h 3021872"/>
              <a:gd name="connsiteX47" fmla="*/ 10057660 w 12192000"/>
              <a:gd name="connsiteY47" fmla="*/ 2396793 h 3021872"/>
              <a:gd name="connsiteX48" fmla="*/ 10003124 w 12192000"/>
              <a:gd name="connsiteY48" fmla="*/ 2406692 h 3021872"/>
              <a:gd name="connsiteX49" fmla="*/ 9898644 w 12192000"/>
              <a:gd name="connsiteY49" fmla="*/ 2393136 h 3021872"/>
              <a:gd name="connsiteX50" fmla="*/ 9794969 w 12192000"/>
              <a:gd name="connsiteY50" fmla="*/ 2376665 h 3021872"/>
              <a:gd name="connsiteX51" fmla="*/ 9690708 w 12192000"/>
              <a:gd name="connsiteY51" fmla="*/ 2362478 h 3021872"/>
              <a:gd name="connsiteX52" fmla="*/ 9656590 w 12192000"/>
              <a:gd name="connsiteY52" fmla="*/ 2365107 h 3021872"/>
              <a:gd name="connsiteX53" fmla="*/ 9651013 w 12192000"/>
              <a:gd name="connsiteY53" fmla="*/ 2365379 h 3021872"/>
              <a:gd name="connsiteX54" fmla="*/ 9629535 w 12192000"/>
              <a:gd name="connsiteY54" fmla="*/ 2359562 h 3021872"/>
              <a:gd name="connsiteX55" fmla="*/ 9621002 w 12192000"/>
              <a:gd name="connsiteY55" fmla="*/ 2358015 h 3021872"/>
              <a:gd name="connsiteX56" fmla="*/ 9620811 w 12192000"/>
              <a:gd name="connsiteY56" fmla="*/ 2358209 h 3021872"/>
              <a:gd name="connsiteX57" fmla="*/ 9612783 w 12192000"/>
              <a:gd name="connsiteY57" fmla="*/ 2356304 h 3021872"/>
              <a:gd name="connsiteX58" fmla="*/ 9573299 w 12192000"/>
              <a:gd name="connsiteY58" fmla="*/ 2344048 h 3021872"/>
              <a:gd name="connsiteX59" fmla="*/ 9523299 w 12192000"/>
              <a:gd name="connsiteY59" fmla="*/ 2356751 h 3021872"/>
              <a:gd name="connsiteX60" fmla="*/ 9502217 w 12192000"/>
              <a:gd name="connsiteY60" fmla="*/ 2356672 h 3021872"/>
              <a:gd name="connsiteX61" fmla="*/ 9491052 w 12192000"/>
              <a:gd name="connsiteY61" fmla="*/ 2357876 h 3021872"/>
              <a:gd name="connsiteX62" fmla="*/ 9490420 w 12192000"/>
              <a:gd name="connsiteY62" fmla="*/ 2358754 h 3021872"/>
              <a:gd name="connsiteX63" fmla="*/ 9422814 w 12192000"/>
              <a:gd name="connsiteY63" fmla="*/ 2337048 h 3021872"/>
              <a:gd name="connsiteX64" fmla="*/ 9387555 w 12192000"/>
              <a:gd name="connsiteY64" fmla="*/ 2324836 h 3021872"/>
              <a:gd name="connsiteX65" fmla="*/ 9385480 w 12192000"/>
              <a:gd name="connsiteY65" fmla="*/ 2325313 h 3021872"/>
              <a:gd name="connsiteX66" fmla="*/ 9369766 w 12192000"/>
              <a:gd name="connsiteY66" fmla="*/ 2317902 h 3021872"/>
              <a:gd name="connsiteX67" fmla="*/ 9356267 w 12192000"/>
              <a:gd name="connsiteY67" fmla="*/ 2307218 h 3021872"/>
              <a:gd name="connsiteX68" fmla="*/ 9240605 w 12192000"/>
              <a:gd name="connsiteY68" fmla="*/ 2292733 h 3021872"/>
              <a:gd name="connsiteX69" fmla="*/ 9083251 w 12192000"/>
              <a:gd name="connsiteY69" fmla="*/ 2245348 h 3021872"/>
              <a:gd name="connsiteX70" fmla="*/ 8956025 w 12192000"/>
              <a:gd name="connsiteY70" fmla="*/ 2219438 h 3021872"/>
              <a:gd name="connsiteX71" fmla="*/ 8791834 w 12192000"/>
              <a:gd name="connsiteY71" fmla="*/ 2194608 h 3021872"/>
              <a:gd name="connsiteX72" fmla="*/ 8677385 w 12192000"/>
              <a:gd name="connsiteY72" fmla="*/ 2172946 h 3021872"/>
              <a:gd name="connsiteX73" fmla="*/ 8628381 w 12192000"/>
              <a:gd name="connsiteY73" fmla="*/ 2151256 h 3021872"/>
              <a:gd name="connsiteX74" fmla="*/ 8608955 w 12192000"/>
              <a:gd name="connsiteY74" fmla="*/ 2154253 h 3021872"/>
              <a:gd name="connsiteX75" fmla="*/ 8605623 w 12192000"/>
              <a:gd name="connsiteY75" fmla="*/ 2154974 h 3021872"/>
              <a:gd name="connsiteX76" fmla="*/ 8591946 w 12192000"/>
              <a:gd name="connsiteY76" fmla="*/ 2153429 h 3021872"/>
              <a:gd name="connsiteX77" fmla="*/ 8588503 w 12192000"/>
              <a:gd name="connsiteY77" fmla="*/ 2158528 h 3021872"/>
              <a:gd name="connsiteX78" fmla="*/ 8542929 w 12192000"/>
              <a:gd name="connsiteY78" fmla="*/ 2155780 h 3021872"/>
              <a:gd name="connsiteX79" fmla="*/ 8422422 w 12192000"/>
              <a:gd name="connsiteY79" fmla="*/ 2128783 h 3021872"/>
              <a:gd name="connsiteX80" fmla="*/ 8350509 w 12192000"/>
              <a:gd name="connsiteY80" fmla="*/ 2116143 h 3021872"/>
              <a:gd name="connsiteX81" fmla="*/ 8323483 w 12192000"/>
              <a:gd name="connsiteY81" fmla="*/ 2116856 h 3021872"/>
              <a:gd name="connsiteX82" fmla="*/ 8285541 w 12192000"/>
              <a:gd name="connsiteY82" fmla="*/ 2114142 h 3021872"/>
              <a:gd name="connsiteX83" fmla="*/ 8156321 w 12192000"/>
              <a:gd name="connsiteY83" fmla="*/ 2105622 h 3021872"/>
              <a:gd name="connsiteX84" fmla="*/ 8115022 w 12192000"/>
              <a:gd name="connsiteY84" fmla="*/ 2097331 h 3021872"/>
              <a:gd name="connsiteX85" fmla="*/ 8109128 w 12192000"/>
              <a:gd name="connsiteY85" fmla="*/ 2095725 h 3021872"/>
              <a:gd name="connsiteX86" fmla="*/ 8061947 w 12192000"/>
              <a:gd name="connsiteY86" fmla="*/ 2076044 h 3021872"/>
              <a:gd name="connsiteX87" fmla="*/ 8056343 w 12192000"/>
              <a:gd name="connsiteY87" fmla="*/ 2079176 h 3021872"/>
              <a:gd name="connsiteX88" fmla="*/ 8039888 w 12192000"/>
              <a:gd name="connsiteY88" fmla="*/ 2079889 h 3021872"/>
              <a:gd name="connsiteX89" fmla="*/ 8027893 w 12192000"/>
              <a:gd name="connsiteY89" fmla="*/ 2071837 h 3021872"/>
              <a:gd name="connsiteX90" fmla="*/ 7968202 w 12192000"/>
              <a:gd name="connsiteY90" fmla="*/ 2048643 h 3021872"/>
              <a:gd name="connsiteX91" fmla="*/ 7879707 w 12192000"/>
              <a:gd name="connsiteY91" fmla="*/ 2019539 h 3021872"/>
              <a:gd name="connsiteX92" fmla="*/ 7867283 w 12192000"/>
              <a:gd name="connsiteY92" fmla="*/ 2011237 h 3021872"/>
              <a:gd name="connsiteX93" fmla="*/ 7843997 w 12192000"/>
              <a:gd name="connsiteY93" fmla="*/ 2004002 h 3021872"/>
              <a:gd name="connsiteX94" fmla="*/ 7819810 w 12192000"/>
              <a:gd name="connsiteY94" fmla="*/ 2003978 h 3021872"/>
              <a:gd name="connsiteX95" fmla="*/ 7766905 w 12192000"/>
              <a:gd name="connsiteY95" fmla="*/ 1994240 h 3021872"/>
              <a:gd name="connsiteX96" fmla="*/ 7748811 w 12192000"/>
              <a:gd name="connsiteY96" fmla="*/ 2001647 h 3021872"/>
              <a:gd name="connsiteX97" fmla="*/ 7745757 w 12192000"/>
              <a:gd name="connsiteY97" fmla="*/ 2003120 h 3021872"/>
              <a:gd name="connsiteX98" fmla="*/ 7732110 w 12192000"/>
              <a:gd name="connsiteY98" fmla="*/ 2004783 h 3021872"/>
              <a:gd name="connsiteX99" fmla="*/ 7730039 w 12192000"/>
              <a:gd name="connsiteY99" fmla="*/ 2010536 h 3021872"/>
              <a:gd name="connsiteX100" fmla="*/ 7685159 w 12192000"/>
              <a:gd name="connsiteY100" fmla="*/ 2018415 h 3021872"/>
              <a:gd name="connsiteX101" fmla="*/ 7561596 w 12192000"/>
              <a:gd name="connsiteY101" fmla="*/ 2020063 h 3021872"/>
              <a:gd name="connsiteX102" fmla="*/ 7488722 w 12192000"/>
              <a:gd name="connsiteY102" fmla="*/ 2024418 h 3021872"/>
              <a:gd name="connsiteX103" fmla="*/ 7462688 w 12192000"/>
              <a:gd name="connsiteY103" fmla="*/ 2031366 h 3021872"/>
              <a:gd name="connsiteX104" fmla="*/ 7425222 w 12192000"/>
              <a:gd name="connsiteY104" fmla="*/ 2037510 h 3021872"/>
              <a:gd name="connsiteX105" fmla="*/ 7360376 w 12192000"/>
              <a:gd name="connsiteY105" fmla="*/ 2052454 h 3021872"/>
              <a:gd name="connsiteX106" fmla="*/ 7297796 w 12192000"/>
              <a:gd name="connsiteY106" fmla="*/ 2059134 h 3021872"/>
              <a:gd name="connsiteX107" fmla="*/ 7255684 w 12192000"/>
              <a:gd name="connsiteY107" fmla="*/ 2060633 h 3021872"/>
              <a:gd name="connsiteX108" fmla="*/ 7249573 w 12192000"/>
              <a:gd name="connsiteY108" fmla="*/ 2060435 h 3021872"/>
              <a:gd name="connsiteX109" fmla="*/ 7198933 w 12192000"/>
              <a:gd name="connsiteY109" fmla="*/ 2052227 h 3021872"/>
              <a:gd name="connsiteX110" fmla="*/ 7194276 w 12192000"/>
              <a:gd name="connsiteY110" fmla="*/ 2056568 h 3021872"/>
              <a:gd name="connsiteX111" fmla="*/ 7178495 w 12192000"/>
              <a:gd name="connsiteY111" fmla="*/ 2061069 h 3021872"/>
              <a:gd name="connsiteX112" fmla="*/ 7164866 w 12192000"/>
              <a:gd name="connsiteY112" fmla="*/ 2056021 h 3021872"/>
              <a:gd name="connsiteX113" fmla="*/ 7101221 w 12192000"/>
              <a:gd name="connsiteY113" fmla="*/ 2047289 h 3021872"/>
              <a:gd name="connsiteX114" fmla="*/ 7008182 w 12192000"/>
              <a:gd name="connsiteY114" fmla="*/ 2039482 h 3021872"/>
              <a:gd name="connsiteX115" fmla="*/ 6994073 w 12192000"/>
              <a:gd name="connsiteY115" fmla="*/ 2034288 h 3021872"/>
              <a:gd name="connsiteX116" fmla="*/ 6902768 w 12192000"/>
              <a:gd name="connsiteY116" fmla="*/ 2021990 h 3021872"/>
              <a:gd name="connsiteX117" fmla="*/ 6854917 w 12192000"/>
              <a:gd name="connsiteY117" fmla="*/ 2020321 h 3021872"/>
              <a:gd name="connsiteX118" fmla="*/ 6849655 w 12192000"/>
              <a:gd name="connsiteY118" fmla="*/ 2025191 h 3021872"/>
              <a:gd name="connsiteX119" fmla="*/ 6835522 w 12192000"/>
              <a:gd name="connsiteY119" fmla="*/ 2024012 h 3021872"/>
              <a:gd name="connsiteX120" fmla="*/ 6707727 w 12192000"/>
              <a:gd name="connsiteY120" fmla="*/ 2006254 h 3021872"/>
              <a:gd name="connsiteX121" fmla="*/ 6561947 w 12192000"/>
              <a:gd name="connsiteY121" fmla="*/ 1975575 h 3021872"/>
              <a:gd name="connsiteX122" fmla="*/ 6464714 w 12192000"/>
              <a:gd name="connsiteY122" fmla="*/ 1978704 h 3021872"/>
              <a:gd name="connsiteX123" fmla="*/ 6242129 w 12192000"/>
              <a:gd name="connsiteY123" fmla="*/ 1915441 h 3021872"/>
              <a:gd name="connsiteX124" fmla="*/ 6080728 w 12192000"/>
              <a:gd name="connsiteY124" fmla="*/ 1895758 h 3021872"/>
              <a:gd name="connsiteX125" fmla="*/ 6069627 w 12192000"/>
              <a:gd name="connsiteY125" fmla="*/ 1885968 h 3021872"/>
              <a:gd name="connsiteX126" fmla="*/ 6055146 w 12192000"/>
              <a:gd name="connsiteY126" fmla="*/ 1879305 h 3021872"/>
              <a:gd name="connsiteX127" fmla="*/ 5953405 w 12192000"/>
              <a:gd name="connsiteY127" fmla="*/ 1849929 h 3021872"/>
              <a:gd name="connsiteX128" fmla="*/ 5940151 w 12192000"/>
              <a:gd name="connsiteY128" fmla="*/ 1852123 h 3021872"/>
              <a:gd name="connsiteX129" fmla="*/ 5917647 w 12192000"/>
              <a:gd name="connsiteY129" fmla="*/ 1852476 h 3021872"/>
              <a:gd name="connsiteX130" fmla="*/ 5860259 w 12192000"/>
              <a:gd name="connsiteY130" fmla="*/ 1865444 h 3021872"/>
              <a:gd name="connsiteX131" fmla="*/ 5821880 w 12192000"/>
              <a:gd name="connsiteY131" fmla="*/ 1854695 h 3021872"/>
              <a:gd name="connsiteX132" fmla="*/ 5813898 w 12192000"/>
              <a:gd name="connsiteY132" fmla="*/ 1853063 h 3021872"/>
              <a:gd name="connsiteX133" fmla="*/ 5813633 w 12192000"/>
              <a:gd name="connsiteY133" fmla="*/ 1853249 h 3021872"/>
              <a:gd name="connsiteX134" fmla="*/ 5804995 w 12192000"/>
              <a:gd name="connsiteY134" fmla="*/ 1851966 h 3021872"/>
              <a:gd name="connsiteX135" fmla="*/ 5799340 w 12192000"/>
              <a:gd name="connsiteY135" fmla="*/ 1850088 h 3021872"/>
              <a:gd name="connsiteX136" fmla="*/ 5783850 w 12192000"/>
              <a:gd name="connsiteY136" fmla="*/ 1846922 h 3021872"/>
              <a:gd name="connsiteX137" fmla="*/ 5777803 w 12192000"/>
              <a:gd name="connsiteY137" fmla="*/ 1847290 h 3021872"/>
              <a:gd name="connsiteX138" fmla="*/ 5774372 w 12192000"/>
              <a:gd name="connsiteY138" fmla="*/ 1849538 h 3021872"/>
              <a:gd name="connsiteX139" fmla="*/ 5740527 w 12192000"/>
              <a:gd name="connsiteY139" fmla="*/ 1850453 h 3021872"/>
              <a:gd name="connsiteX140" fmla="*/ 5671437 w 12192000"/>
              <a:gd name="connsiteY140" fmla="*/ 1845438 h 3021872"/>
              <a:gd name="connsiteX141" fmla="*/ 5633526 w 12192000"/>
              <a:gd name="connsiteY141" fmla="*/ 1839191 h 3021872"/>
              <a:gd name="connsiteX142" fmla="*/ 5527860 w 12192000"/>
              <a:gd name="connsiteY142" fmla="*/ 1825767 h 3021872"/>
              <a:gd name="connsiteX143" fmla="*/ 5420429 w 12192000"/>
              <a:gd name="connsiteY143" fmla="*/ 1815102 h 3021872"/>
              <a:gd name="connsiteX144" fmla="*/ 5339073 w 12192000"/>
              <a:gd name="connsiteY144" fmla="*/ 1819639 h 3021872"/>
              <a:gd name="connsiteX145" fmla="*/ 5334373 w 12192000"/>
              <a:gd name="connsiteY145" fmla="*/ 1817028 h 3021872"/>
              <a:gd name="connsiteX146" fmla="*/ 5326433 w 12192000"/>
              <a:gd name="connsiteY146" fmla="*/ 1814516 h 3021872"/>
              <a:gd name="connsiteX147" fmla="*/ 5326080 w 12192000"/>
              <a:gd name="connsiteY147" fmla="*/ 1814651 h 3021872"/>
              <a:gd name="connsiteX148" fmla="*/ 5318954 w 12192000"/>
              <a:gd name="connsiteY148" fmla="*/ 1811914 h 3021872"/>
              <a:gd name="connsiteX149" fmla="*/ 5286087 w 12192000"/>
              <a:gd name="connsiteY149" fmla="*/ 1796038 h 3021872"/>
              <a:gd name="connsiteX150" fmla="*/ 5223002 w 12192000"/>
              <a:gd name="connsiteY150" fmla="*/ 1799482 h 3021872"/>
              <a:gd name="connsiteX151" fmla="*/ 5200540 w 12192000"/>
              <a:gd name="connsiteY151" fmla="*/ 1796400 h 3021872"/>
              <a:gd name="connsiteX152" fmla="*/ 5154928 w 12192000"/>
              <a:gd name="connsiteY152" fmla="*/ 1781130 h 3021872"/>
              <a:gd name="connsiteX153" fmla="*/ 5149478 w 12192000"/>
              <a:gd name="connsiteY153" fmla="*/ 1780679 h 3021872"/>
              <a:gd name="connsiteX154" fmla="*/ 5130626 w 12192000"/>
              <a:gd name="connsiteY154" fmla="*/ 1768669 h 3021872"/>
              <a:gd name="connsiteX155" fmla="*/ 5102239 w 12192000"/>
              <a:gd name="connsiteY155" fmla="*/ 1753436 h 3021872"/>
              <a:gd name="connsiteX156" fmla="*/ 5099658 w 12192000"/>
              <a:gd name="connsiteY156" fmla="*/ 1753538 h 3021872"/>
              <a:gd name="connsiteX157" fmla="*/ 5088508 w 12192000"/>
              <a:gd name="connsiteY157" fmla="*/ 1745106 h 3021872"/>
              <a:gd name="connsiteX158" fmla="*/ 5082205 w 12192000"/>
              <a:gd name="connsiteY158" fmla="*/ 1734262 h 3021872"/>
              <a:gd name="connsiteX159" fmla="*/ 4931750 w 12192000"/>
              <a:gd name="connsiteY159" fmla="*/ 1691385 h 3021872"/>
              <a:gd name="connsiteX160" fmla="*/ 4824030 w 12192000"/>
              <a:gd name="connsiteY160" fmla="*/ 1643040 h 3021872"/>
              <a:gd name="connsiteX161" fmla="*/ 4758423 w 12192000"/>
              <a:gd name="connsiteY161" fmla="*/ 1579191 h 3021872"/>
              <a:gd name="connsiteX162" fmla="*/ 4514045 w 12192000"/>
              <a:gd name="connsiteY162" fmla="*/ 1535848 h 3021872"/>
              <a:gd name="connsiteX163" fmla="*/ 4458973 w 12192000"/>
              <a:gd name="connsiteY163" fmla="*/ 1525122 h 3021872"/>
              <a:gd name="connsiteX164" fmla="*/ 4423105 w 12192000"/>
              <a:gd name="connsiteY164" fmla="*/ 1500018 h 3021872"/>
              <a:gd name="connsiteX165" fmla="*/ 4400073 w 12192000"/>
              <a:gd name="connsiteY165" fmla="*/ 1499739 h 3021872"/>
              <a:gd name="connsiteX166" fmla="*/ 4395961 w 12192000"/>
              <a:gd name="connsiteY166" fmla="*/ 1499863 h 3021872"/>
              <a:gd name="connsiteX167" fmla="*/ 4382523 w 12192000"/>
              <a:gd name="connsiteY167" fmla="*/ 1496619 h 3021872"/>
              <a:gd name="connsiteX168" fmla="*/ 4374971 w 12192000"/>
              <a:gd name="connsiteY168" fmla="*/ 1500377 h 3021872"/>
              <a:gd name="connsiteX169" fmla="*/ 4352051 w 12192000"/>
              <a:gd name="connsiteY169" fmla="*/ 1498843 h 3021872"/>
              <a:gd name="connsiteX170" fmla="*/ 4328364 w 12192000"/>
              <a:gd name="connsiteY170" fmla="*/ 1491566 h 3021872"/>
              <a:gd name="connsiteX171" fmla="*/ 4220142 w 12192000"/>
              <a:gd name="connsiteY171" fmla="*/ 1451803 h 3021872"/>
              <a:gd name="connsiteX172" fmla="*/ 4152921 w 12192000"/>
              <a:gd name="connsiteY172" fmla="*/ 1430969 h 3021872"/>
              <a:gd name="connsiteX173" fmla="*/ 4123498 w 12192000"/>
              <a:gd name="connsiteY173" fmla="*/ 1427696 h 3021872"/>
              <a:gd name="connsiteX174" fmla="*/ 4085026 w 12192000"/>
              <a:gd name="connsiteY174" fmla="*/ 1420005 h 3021872"/>
              <a:gd name="connsiteX175" fmla="*/ 4014120 w 12192000"/>
              <a:gd name="connsiteY175" fmla="*/ 1410025 h 3021872"/>
              <a:gd name="connsiteX176" fmla="*/ 3924085 w 12192000"/>
              <a:gd name="connsiteY176" fmla="*/ 1390368 h 3021872"/>
              <a:gd name="connsiteX177" fmla="*/ 3875102 w 12192000"/>
              <a:gd name="connsiteY177" fmla="*/ 1356231 h 3021872"/>
              <a:gd name="connsiteX178" fmla="*/ 3866735 w 12192000"/>
              <a:gd name="connsiteY178" fmla="*/ 1358044 h 3021872"/>
              <a:gd name="connsiteX179" fmla="*/ 3824835 w 12192000"/>
              <a:gd name="connsiteY179" fmla="*/ 1344150 h 3021872"/>
              <a:gd name="connsiteX180" fmla="*/ 3698316 w 12192000"/>
              <a:gd name="connsiteY180" fmla="*/ 1271660 h 3021872"/>
              <a:gd name="connsiteX181" fmla="*/ 3615875 w 12192000"/>
              <a:gd name="connsiteY181" fmla="*/ 1245166 h 3021872"/>
              <a:gd name="connsiteX182" fmla="*/ 3583351 w 12192000"/>
              <a:gd name="connsiteY182" fmla="*/ 1239605 h 3021872"/>
              <a:gd name="connsiteX183" fmla="*/ 3529058 w 12192000"/>
              <a:gd name="connsiteY183" fmla="*/ 1230047 h 3021872"/>
              <a:gd name="connsiteX184" fmla="*/ 3438822 w 12192000"/>
              <a:gd name="connsiteY184" fmla="*/ 1205661 h 3021872"/>
              <a:gd name="connsiteX185" fmla="*/ 3390292 w 12192000"/>
              <a:gd name="connsiteY185" fmla="*/ 1197075 h 3021872"/>
              <a:gd name="connsiteX186" fmla="*/ 3315537 w 12192000"/>
              <a:gd name="connsiteY186" fmla="*/ 1185391 h 3021872"/>
              <a:gd name="connsiteX187" fmla="*/ 3305896 w 12192000"/>
              <a:gd name="connsiteY187" fmla="*/ 1180025 h 3021872"/>
              <a:gd name="connsiteX188" fmla="*/ 3260055 w 12192000"/>
              <a:gd name="connsiteY188" fmla="*/ 1189560 h 3021872"/>
              <a:gd name="connsiteX189" fmla="*/ 3136098 w 12192000"/>
              <a:gd name="connsiteY189" fmla="*/ 1171708 h 3021872"/>
              <a:gd name="connsiteX190" fmla="*/ 3113533 w 12192000"/>
              <a:gd name="connsiteY190" fmla="*/ 1171758 h 3021872"/>
              <a:gd name="connsiteX191" fmla="*/ 3087934 w 12192000"/>
              <a:gd name="connsiteY191" fmla="*/ 1162189 h 3021872"/>
              <a:gd name="connsiteX192" fmla="*/ 3033101 w 12192000"/>
              <a:gd name="connsiteY192" fmla="*/ 1146004 h 3021872"/>
              <a:gd name="connsiteX193" fmla="*/ 2999082 w 12192000"/>
              <a:gd name="connsiteY193" fmla="*/ 1129337 h 3021872"/>
              <a:gd name="connsiteX194" fmla="*/ 2988144 w 12192000"/>
              <a:gd name="connsiteY194" fmla="*/ 1133783 h 3021872"/>
              <a:gd name="connsiteX195" fmla="*/ 2964880 w 12192000"/>
              <a:gd name="connsiteY195" fmla="*/ 1133160 h 3021872"/>
              <a:gd name="connsiteX196" fmla="*/ 2871083 w 12192000"/>
              <a:gd name="connsiteY196" fmla="*/ 1114281 h 3021872"/>
              <a:gd name="connsiteX197" fmla="*/ 2853547 w 12192000"/>
              <a:gd name="connsiteY197" fmla="*/ 1113282 h 3021872"/>
              <a:gd name="connsiteX198" fmla="*/ 2834998 w 12192000"/>
              <a:gd name="connsiteY198" fmla="*/ 1105032 h 3021872"/>
              <a:gd name="connsiteX199" fmla="*/ 2832012 w 12192000"/>
              <a:gd name="connsiteY199" fmla="*/ 1103667 h 3021872"/>
              <a:gd name="connsiteX200" fmla="*/ 2831450 w 12192000"/>
              <a:gd name="connsiteY200" fmla="*/ 1103681 h 3021872"/>
              <a:gd name="connsiteX201" fmla="*/ 2830158 w 12192000"/>
              <a:gd name="connsiteY201" fmla="*/ 1102819 h 3021872"/>
              <a:gd name="connsiteX202" fmla="*/ 2817969 w 12192000"/>
              <a:gd name="connsiteY202" fmla="*/ 1097243 h 3021872"/>
              <a:gd name="connsiteX203" fmla="*/ 2812278 w 12192000"/>
              <a:gd name="connsiteY203" fmla="*/ 1097008 h 3021872"/>
              <a:gd name="connsiteX204" fmla="*/ 2735949 w 12192000"/>
              <a:gd name="connsiteY204" fmla="*/ 1069536 h 3021872"/>
              <a:gd name="connsiteX205" fmla="*/ 2700542 w 12192000"/>
              <a:gd name="connsiteY205" fmla="*/ 1056907 h 3021872"/>
              <a:gd name="connsiteX206" fmla="*/ 2690071 w 12192000"/>
              <a:gd name="connsiteY206" fmla="*/ 1056397 h 3021872"/>
              <a:gd name="connsiteX207" fmla="*/ 2655269 w 12192000"/>
              <a:gd name="connsiteY207" fmla="*/ 1042078 h 3021872"/>
              <a:gd name="connsiteX208" fmla="*/ 2637172 w 12192000"/>
              <a:gd name="connsiteY208" fmla="*/ 1039382 h 3021872"/>
              <a:gd name="connsiteX209" fmla="*/ 2544676 w 12192000"/>
              <a:gd name="connsiteY209" fmla="*/ 1019916 h 3021872"/>
              <a:gd name="connsiteX210" fmla="*/ 2521406 w 12192000"/>
              <a:gd name="connsiteY210" fmla="*/ 1022036 h 3021872"/>
              <a:gd name="connsiteX211" fmla="*/ 2462038 w 12192000"/>
              <a:gd name="connsiteY211" fmla="*/ 992687 h 3021872"/>
              <a:gd name="connsiteX212" fmla="*/ 2448962 w 12192000"/>
              <a:gd name="connsiteY212" fmla="*/ 988555 h 3021872"/>
              <a:gd name="connsiteX213" fmla="*/ 2444223 w 12192000"/>
              <a:gd name="connsiteY213" fmla="*/ 985580 h 3021872"/>
              <a:gd name="connsiteX214" fmla="*/ 2428175 w 12192000"/>
              <a:gd name="connsiteY214" fmla="*/ 997242 h 3021872"/>
              <a:gd name="connsiteX215" fmla="*/ 2398519 w 12192000"/>
              <a:gd name="connsiteY215" fmla="*/ 1001482 h 3021872"/>
              <a:gd name="connsiteX216" fmla="*/ 2385271 w 12192000"/>
              <a:gd name="connsiteY216" fmla="*/ 993786 h 3021872"/>
              <a:gd name="connsiteX217" fmla="*/ 2298174 w 12192000"/>
              <a:gd name="connsiteY217" fmla="*/ 956527 h 3021872"/>
              <a:gd name="connsiteX218" fmla="*/ 2271014 w 12192000"/>
              <a:gd name="connsiteY218" fmla="*/ 945440 h 3021872"/>
              <a:gd name="connsiteX219" fmla="*/ 2214838 w 12192000"/>
              <a:gd name="connsiteY219" fmla="*/ 924396 h 3021872"/>
              <a:gd name="connsiteX220" fmla="*/ 2038407 w 12192000"/>
              <a:gd name="connsiteY220" fmla="*/ 916628 h 3021872"/>
              <a:gd name="connsiteX221" fmla="*/ 1958268 w 12192000"/>
              <a:gd name="connsiteY221" fmla="*/ 931677 h 3021872"/>
              <a:gd name="connsiteX222" fmla="*/ 1740316 w 12192000"/>
              <a:gd name="connsiteY222" fmla="*/ 931710 h 3021872"/>
              <a:gd name="connsiteX223" fmla="*/ 1454477 w 12192000"/>
              <a:gd name="connsiteY223" fmla="*/ 973878 h 3021872"/>
              <a:gd name="connsiteX224" fmla="*/ 1385984 w 12192000"/>
              <a:gd name="connsiteY224" fmla="*/ 958621 h 3021872"/>
              <a:gd name="connsiteX225" fmla="*/ 1355604 w 12192000"/>
              <a:gd name="connsiteY225" fmla="*/ 960893 h 3021872"/>
              <a:gd name="connsiteX226" fmla="*/ 1305323 w 12192000"/>
              <a:gd name="connsiteY226" fmla="*/ 967511 h 3021872"/>
              <a:gd name="connsiteX227" fmla="*/ 1125607 w 12192000"/>
              <a:gd name="connsiteY227" fmla="*/ 968467 h 3021872"/>
              <a:gd name="connsiteX228" fmla="*/ 1016562 w 12192000"/>
              <a:gd name="connsiteY228" fmla="*/ 975260 h 3021872"/>
              <a:gd name="connsiteX229" fmla="*/ 818620 w 12192000"/>
              <a:gd name="connsiteY229" fmla="*/ 987723 h 3021872"/>
              <a:gd name="connsiteX230" fmla="*/ 611870 w 12192000"/>
              <a:gd name="connsiteY230" fmla="*/ 1002547 h 3021872"/>
              <a:gd name="connsiteX231" fmla="*/ 520325 w 12192000"/>
              <a:gd name="connsiteY231" fmla="*/ 1010590 h 3021872"/>
              <a:gd name="connsiteX232" fmla="*/ 386188 w 12192000"/>
              <a:gd name="connsiteY232" fmla="*/ 1040956 h 3021872"/>
              <a:gd name="connsiteX233" fmla="*/ 272629 w 12192000"/>
              <a:gd name="connsiteY233" fmla="*/ 1010300 h 3021872"/>
              <a:gd name="connsiteX234" fmla="*/ 113450 w 12192000"/>
              <a:gd name="connsiteY234" fmla="*/ 1038933 h 3021872"/>
              <a:gd name="connsiteX235" fmla="*/ 4256 w 12192000"/>
              <a:gd name="connsiteY235" fmla="*/ 1060111 h 3021872"/>
              <a:gd name="connsiteX236" fmla="*/ 0 w 12192000"/>
              <a:gd name="connsiteY236" fmla="*/ 1059714 h 3021872"/>
              <a:gd name="connsiteX237" fmla="*/ 0 w 12192000"/>
              <a:gd name="connsiteY237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410019 w 12192000"/>
              <a:gd name="connsiteY14" fmla="*/ 2778739 h 3021872"/>
              <a:gd name="connsiteX15" fmla="*/ 11355280 w 12192000"/>
              <a:gd name="connsiteY15" fmla="*/ 2766974 h 3021872"/>
              <a:gd name="connsiteX16" fmla="*/ 11346286 w 12192000"/>
              <a:gd name="connsiteY16" fmla="*/ 2771221 h 3021872"/>
              <a:gd name="connsiteX17" fmla="*/ 11344784 w 12192000"/>
              <a:gd name="connsiteY17" fmla="*/ 2767480 h 3021872"/>
              <a:gd name="connsiteX18" fmla="*/ 11307999 w 12192000"/>
              <a:gd name="connsiteY18" fmla="*/ 2758374 h 3021872"/>
              <a:gd name="connsiteX19" fmla="*/ 11228674 w 12192000"/>
              <a:gd name="connsiteY19" fmla="*/ 2738503 h 3021872"/>
              <a:gd name="connsiteX20" fmla="*/ 11208775 w 12192000"/>
              <a:gd name="connsiteY20" fmla="*/ 2733735 h 3021872"/>
              <a:gd name="connsiteX21" fmla="*/ 11191329 w 12192000"/>
              <a:gd name="connsiteY21" fmla="*/ 2735896 h 3021872"/>
              <a:gd name="connsiteX22" fmla="*/ 11095293 w 12192000"/>
              <a:gd name="connsiteY22" fmla="*/ 2734181 h 3021872"/>
              <a:gd name="connsiteX23" fmla="*/ 11072290 w 12192000"/>
              <a:gd name="connsiteY23" fmla="*/ 2737734 h 3021872"/>
              <a:gd name="connsiteX24" fmla="*/ 10980239 w 12192000"/>
              <a:gd name="connsiteY24" fmla="*/ 2729000 h 3021872"/>
              <a:gd name="connsiteX25" fmla="*/ 10980167 w 12192000"/>
              <a:gd name="connsiteY25" fmla="*/ 2728972 h 3021872"/>
              <a:gd name="connsiteX26" fmla="*/ 10943501 w 12192000"/>
              <a:gd name="connsiteY26" fmla="*/ 2723352 h 3021872"/>
              <a:gd name="connsiteX27" fmla="*/ 10740825 w 12192000"/>
              <a:gd name="connsiteY27" fmla="*/ 2642544 h 3021872"/>
              <a:gd name="connsiteX28" fmla="*/ 10621021 w 12192000"/>
              <a:gd name="connsiteY28" fmla="*/ 2583972 h 3021872"/>
              <a:gd name="connsiteX29" fmla="*/ 10501779 w 12192000"/>
              <a:gd name="connsiteY29" fmla="*/ 2548735 h 3021872"/>
              <a:gd name="connsiteX30" fmla="*/ 10403355 w 12192000"/>
              <a:gd name="connsiteY30" fmla="*/ 2512953 h 3021872"/>
              <a:gd name="connsiteX31" fmla="*/ 10337449 w 12192000"/>
              <a:gd name="connsiteY31" fmla="*/ 2488172 h 3021872"/>
              <a:gd name="connsiteX32" fmla="*/ 10324327 w 12192000"/>
              <a:gd name="connsiteY32" fmla="*/ 2478939 h 3021872"/>
              <a:gd name="connsiteX33" fmla="*/ 10321929 w 12192000"/>
              <a:gd name="connsiteY33" fmla="*/ 2478993 h 3021872"/>
              <a:gd name="connsiteX34" fmla="*/ 10290461 w 12192000"/>
              <a:gd name="connsiteY34" fmla="*/ 2462144 h 3021872"/>
              <a:gd name="connsiteX35" fmla="*/ 10268970 w 12192000"/>
              <a:gd name="connsiteY35" fmla="*/ 2448931 h 3021872"/>
              <a:gd name="connsiteX36" fmla="*/ 10263699 w 12192000"/>
              <a:gd name="connsiteY36" fmla="*/ 2448340 h 3021872"/>
              <a:gd name="connsiteX37" fmla="*/ 10228272 w 12192000"/>
              <a:gd name="connsiteY37" fmla="*/ 2431997 h 3021872"/>
              <a:gd name="connsiteX38" fmla="*/ 10215997 w 12192000"/>
              <a:gd name="connsiteY38" fmla="*/ 2431103 h 3021872"/>
              <a:gd name="connsiteX39" fmla="*/ 10193885 w 12192000"/>
              <a:gd name="connsiteY39" fmla="*/ 2427360 h 3021872"/>
              <a:gd name="connsiteX40" fmla="*/ 10135557 w 12192000"/>
              <a:gd name="connsiteY40" fmla="*/ 2429769 h 3021872"/>
              <a:gd name="connsiteX41" fmla="*/ 10092108 w 12192000"/>
              <a:gd name="connsiteY41" fmla="*/ 2409075 h 3021872"/>
              <a:gd name="connsiteX42" fmla="*/ 10091815 w 12192000"/>
              <a:gd name="connsiteY42" fmla="*/ 2409211 h 3021872"/>
              <a:gd name="connsiteX43" fmla="*/ 10083558 w 12192000"/>
              <a:gd name="connsiteY43" fmla="*/ 2406369 h 3021872"/>
              <a:gd name="connsiteX44" fmla="*/ 10078319 w 12192000"/>
              <a:gd name="connsiteY44" fmla="*/ 2403481 h 3021872"/>
              <a:gd name="connsiteX45" fmla="*/ 10063647 w 12192000"/>
              <a:gd name="connsiteY45" fmla="*/ 2397528 h 3021872"/>
              <a:gd name="connsiteX46" fmla="*/ 10057660 w 12192000"/>
              <a:gd name="connsiteY46" fmla="*/ 2396793 h 3021872"/>
              <a:gd name="connsiteX47" fmla="*/ 10003124 w 12192000"/>
              <a:gd name="connsiteY47" fmla="*/ 2406692 h 3021872"/>
              <a:gd name="connsiteX48" fmla="*/ 9898644 w 12192000"/>
              <a:gd name="connsiteY48" fmla="*/ 2393136 h 3021872"/>
              <a:gd name="connsiteX49" fmla="*/ 9794969 w 12192000"/>
              <a:gd name="connsiteY49" fmla="*/ 2376665 h 3021872"/>
              <a:gd name="connsiteX50" fmla="*/ 9690708 w 12192000"/>
              <a:gd name="connsiteY50" fmla="*/ 2362478 h 3021872"/>
              <a:gd name="connsiteX51" fmla="*/ 9656590 w 12192000"/>
              <a:gd name="connsiteY51" fmla="*/ 2365107 h 3021872"/>
              <a:gd name="connsiteX52" fmla="*/ 9651013 w 12192000"/>
              <a:gd name="connsiteY52" fmla="*/ 2365379 h 3021872"/>
              <a:gd name="connsiteX53" fmla="*/ 9629535 w 12192000"/>
              <a:gd name="connsiteY53" fmla="*/ 2359562 h 3021872"/>
              <a:gd name="connsiteX54" fmla="*/ 9621002 w 12192000"/>
              <a:gd name="connsiteY54" fmla="*/ 2358015 h 3021872"/>
              <a:gd name="connsiteX55" fmla="*/ 9620811 w 12192000"/>
              <a:gd name="connsiteY55" fmla="*/ 2358209 h 3021872"/>
              <a:gd name="connsiteX56" fmla="*/ 9612783 w 12192000"/>
              <a:gd name="connsiteY56" fmla="*/ 2356304 h 3021872"/>
              <a:gd name="connsiteX57" fmla="*/ 9573299 w 12192000"/>
              <a:gd name="connsiteY57" fmla="*/ 2344048 h 3021872"/>
              <a:gd name="connsiteX58" fmla="*/ 9523299 w 12192000"/>
              <a:gd name="connsiteY58" fmla="*/ 2356751 h 3021872"/>
              <a:gd name="connsiteX59" fmla="*/ 9502217 w 12192000"/>
              <a:gd name="connsiteY59" fmla="*/ 2356672 h 3021872"/>
              <a:gd name="connsiteX60" fmla="*/ 9491052 w 12192000"/>
              <a:gd name="connsiteY60" fmla="*/ 2357876 h 3021872"/>
              <a:gd name="connsiteX61" fmla="*/ 9490420 w 12192000"/>
              <a:gd name="connsiteY61" fmla="*/ 2358754 h 3021872"/>
              <a:gd name="connsiteX62" fmla="*/ 9422814 w 12192000"/>
              <a:gd name="connsiteY62" fmla="*/ 2337048 h 3021872"/>
              <a:gd name="connsiteX63" fmla="*/ 9387555 w 12192000"/>
              <a:gd name="connsiteY63" fmla="*/ 2324836 h 3021872"/>
              <a:gd name="connsiteX64" fmla="*/ 9385480 w 12192000"/>
              <a:gd name="connsiteY64" fmla="*/ 2325313 h 3021872"/>
              <a:gd name="connsiteX65" fmla="*/ 9369766 w 12192000"/>
              <a:gd name="connsiteY65" fmla="*/ 2317902 h 3021872"/>
              <a:gd name="connsiteX66" fmla="*/ 9356267 w 12192000"/>
              <a:gd name="connsiteY66" fmla="*/ 2307218 h 3021872"/>
              <a:gd name="connsiteX67" fmla="*/ 9240605 w 12192000"/>
              <a:gd name="connsiteY67" fmla="*/ 2292733 h 3021872"/>
              <a:gd name="connsiteX68" fmla="*/ 9083251 w 12192000"/>
              <a:gd name="connsiteY68" fmla="*/ 2245348 h 3021872"/>
              <a:gd name="connsiteX69" fmla="*/ 8956025 w 12192000"/>
              <a:gd name="connsiteY69" fmla="*/ 2219438 h 3021872"/>
              <a:gd name="connsiteX70" fmla="*/ 8791834 w 12192000"/>
              <a:gd name="connsiteY70" fmla="*/ 2194608 h 3021872"/>
              <a:gd name="connsiteX71" fmla="*/ 8677385 w 12192000"/>
              <a:gd name="connsiteY71" fmla="*/ 2172946 h 3021872"/>
              <a:gd name="connsiteX72" fmla="*/ 8628381 w 12192000"/>
              <a:gd name="connsiteY72" fmla="*/ 2151256 h 3021872"/>
              <a:gd name="connsiteX73" fmla="*/ 8608955 w 12192000"/>
              <a:gd name="connsiteY73" fmla="*/ 2154253 h 3021872"/>
              <a:gd name="connsiteX74" fmla="*/ 8605623 w 12192000"/>
              <a:gd name="connsiteY74" fmla="*/ 2154974 h 3021872"/>
              <a:gd name="connsiteX75" fmla="*/ 8591946 w 12192000"/>
              <a:gd name="connsiteY75" fmla="*/ 2153429 h 3021872"/>
              <a:gd name="connsiteX76" fmla="*/ 8588503 w 12192000"/>
              <a:gd name="connsiteY76" fmla="*/ 2158528 h 3021872"/>
              <a:gd name="connsiteX77" fmla="*/ 8542929 w 12192000"/>
              <a:gd name="connsiteY77" fmla="*/ 2155780 h 3021872"/>
              <a:gd name="connsiteX78" fmla="*/ 8422422 w 12192000"/>
              <a:gd name="connsiteY78" fmla="*/ 2128783 h 3021872"/>
              <a:gd name="connsiteX79" fmla="*/ 8350509 w 12192000"/>
              <a:gd name="connsiteY79" fmla="*/ 2116143 h 3021872"/>
              <a:gd name="connsiteX80" fmla="*/ 8323483 w 12192000"/>
              <a:gd name="connsiteY80" fmla="*/ 2116856 h 3021872"/>
              <a:gd name="connsiteX81" fmla="*/ 8285541 w 12192000"/>
              <a:gd name="connsiteY81" fmla="*/ 2114142 h 3021872"/>
              <a:gd name="connsiteX82" fmla="*/ 8156321 w 12192000"/>
              <a:gd name="connsiteY82" fmla="*/ 2105622 h 3021872"/>
              <a:gd name="connsiteX83" fmla="*/ 8115022 w 12192000"/>
              <a:gd name="connsiteY83" fmla="*/ 2097331 h 3021872"/>
              <a:gd name="connsiteX84" fmla="*/ 8109128 w 12192000"/>
              <a:gd name="connsiteY84" fmla="*/ 2095725 h 3021872"/>
              <a:gd name="connsiteX85" fmla="*/ 8061947 w 12192000"/>
              <a:gd name="connsiteY85" fmla="*/ 2076044 h 3021872"/>
              <a:gd name="connsiteX86" fmla="*/ 8056343 w 12192000"/>
              <a:gd name="connsiteY86" fmla="*/ 2079176 h 3021872"/>
              <a:gd name="connsiteX87" fmla="*/ 8039888 w 12192000"/>
              <a:gd name="connsiteY87" fmla="*/ 2079889 h 3021872"/>
              <a:gd name="connsiteX88" fmla="*/ 8027893 w 12192000"/>
              <a:gd name="connsiteY88" fmla="*/ 2071837 h 3021872"/>
              <a:gd name="connsiteX89" fmla="*/ 7968202 w 12192000"/>
              <a:gd name="connsiteY89" fmla="*/ 2048643 h 3021872"/>
              <a:gd name="connsiteX90" fmla="*/ 7879707 w 12192000"/>
              <a:gd name="connsiteY90" fmla="*/ 2019539 h 3021872"/>
              <a:gd name="connsiteX91" fmla="*/ 7867283 w 12192000"/>
              <a:gd name="connsiteY91" fmla="*/ 2011237 h 3021872"/>
              <a:gd name="connsiteX92" fmla="*/ 7843997 w 12192000"/>
              <a:gd name="connsiteY92" fmla="*/ 2004002 h 3021872"/>
              <a:gd name="connsiteX93" fmla="*/ 7819810 w 12192000"/>
              <a:gd name="connsiteY93" fmla="*/ 2003978 h 3021872"/>
              <a:gd name="connsiteX94" fmla="*/ 7766905 w 12192000"/>
              <a:gd name="connsiteY94" fmla="*/ 1994240 h 3021872"/>
              <a:gd name="connsiteX95" fmla="*/ 7748811 w 12192000"/>
              <a:gd name="connsiteY95" fmla="*/ 2001647 h 3021872"/>
              <a:gd name="connsiteX96" fmla="*/ 7745757 w 12192000"/>
              <a:gd name="connsiteY96" fmla="*/ 2003120 h 3021872"/>
              <a:gd name="connsiteX97" fmla="*/ 7732110 w 12192000"/>
              <a:gd name="connsiteY97" fmla="*/ 2004783 h 3021872"/>
              <a:gd name="connsiteX98" fmla="*/ 7730039 w 12192000"/>
              <a:gd name="connsiteY98" fmla="*/ 2010536 h 3021872"/>
              <a:gd name="connsiteX99" fmla="*/ 7685159 w 12192000"/>
              <a:gd name="connsiteY99" fmla="*/ 2018415 h 3021872"/>
              <a:gd name="connsiteX100" fmla="*/ 7561596 w 12192000"/>
              <a:gd name="connsiteY100" fmla="*/ 2020063 h 3021872"/>
              <a:gd name="connsiteX101" fmla="*/ 7488722 w 12192000"/>
              <a:gd name="connsiteY101" fmla="*/ 2024418 h 3021872"/>
              <a:gd name="connsiteX102" fmla="*/ 7462688 w 12192000"/>
              <a:gd name="connsiteY102" fmla="*/ 2031366 h 3021872"/>
              <a:gd name="connsiteX103" fmla="*/ 7425222 w 12192000"/>
              <a:gd name="connsiteY103" fmla="*/ 2037510 h 3021872"/>
              <a:gd name="connsiteX104" fmla="*/ 7360376 w 12192000"/>
              <a:gd name="connsiteY104" fmla="*/ 2052454 h 3021872"/>
              <a:gd name="connsiteX105" fmla="*/ 7297796 w 12192000"/>
              <a:gd name="connsiteY105" fmla="*/ 2059134 h 3021872"/>
              <a:gd name="connsiteX106" fmla="*/ 7255684 w 12192000"/>
              <a:gd name="connsiteY106" fmla="*/ 2060633 h 3021872"/>
              <a:gd name="connsiteX107" fmla="*/ 7249573 w 12192000"/>
              <a:gd name="connsiteY107" fmla="*/ 2060435 h 3021872"/>
              <a:gd name="connsiteX108" fmla="*/ 7198933 w 12192000"/>
              <a:gd name="connsiteY108" fmla="*/ 2052227 h 3021872"/>
              <a:gd name="connsiteX109" fmla="*/ 7194276 w 12192000"/>
              <a:gd name="connsiteY109" fmla="*/ 2056568 h 3021872"/>
              <a:gd name="connsiteX110" fmla="*/ 7178495 w 12192000"/>
              <a:gd name="connsiteY110" fmla="*/ 2061069 h 3021872"/>
              <a:gd name="connsiteX111" fmla="*/ 7164866 w 12192000"/>
              <a:gd name="connsiteY111" fmla="*/ 2056021 h 3021872"/>
              <a:gd name="connsiteX112" fmla="*/ 7101221 w 12192000"/>
              <a:gd name="connsiteY112" fmla="*/ 2047289 h 3021872"/>
              <a:gd name="connsiteX113" fmla="*/ 7008182 w 12192000"/>
              <a:gd name="connsiteY113" fmla="*/ 2039482 h 3021872"/>
              <a:gd name="connsiteX114" fmla="*/ 6994073 w 12192000"/>
              <a:gd name="connsiteY114" fmla="*/ 2034288 h 3021872"/>
              <a:gd name="connsiteX115" fmla="*/ 6902768 w 12192000"/>
              <a:gd name="connsiteY115" fmla="*/ 2021990 h 3021872"/>
              <a:gd name="connsiteX116" fmla="*/ 6854917 w 12192000"/>
              <a:gd name="connsiteY116" fmla="*/ 2020321 h 3021872"/>
              <a:gd name="connsiteX117" fmla="*/ 6849655 w 12192000"/>
              <a:gd name="connsiteY117" fmla="*/ 2025191 h 3021872"/>
              <a:gd name="connsiteX118" fmla="*/ 6835522 w 12192000"/>
              <a:gd name="connsiteY118" fmla="*/ 2024012 h 3021872"/>
              <a:gd name="connsiteX119" fmla="*/ 6707727 w 12192000"/>
              <a:gd name="connsiteY119" fmla="*/ 2006254 h 3021872"/>
              <a:gd name="connsiteX120" fmla="*/ 6561947 w 12192000"/>
              <a:gd name="connsiteY120" fmla="*/ 1975575 h 3021872"/>
              <a:gd name="connsiteX121" fmla="*/ 6464714 w 12192000"/>
              <a:gd name="connsiteY121" fmla="*/ 1978704 h 3021872"/>
              <a:gd name="connsiteX122" fmla="*/ 6242129 w 12192000"/>
              <a:gd name="connsiteY122" fmla="*/ 1915441 h 3021872"/>
              <a:gd name="connsiteX123" fmla="*/ 6080728 w 12192000"/>
              <a:gd name="connsiteY123" fmla="*/ 1895758 h 3021872"/>
              <a:gd name="connsiteX124" fmla="*/ 6069627 w 12192000"/>
              <a:gd name="connsiteY124" fmla="*/ 1885968 h 3021872"/>
              <a:gd name="connsiteX125" fmla="*/ 6055146 w 12192000"/>
              <a:gd name="connsiteY125" fmla="*/ 1879305 h 3021872"/>
              <a:gd name="connsiteX126" fmla="*/ 5953405 w 12192000"/>
              <a:gd name="connsiteY126" fmla="*/ 1849929 h 3021872"/>
              <a:gd name="connsiteX127" fmla="*/ 5940151 w 12192000"/>
              <a:gd name="connsiteY127" fmla="*/ 1852123 h 3021872"/>
              <a:gd name="connsiteX128" fmla="*/ 5917647 w 12192000"/>
              <a:gd name="connsiteY128" fmla="*/ 1852476 h 3021872"/>
              <a:gd name="connsiteX129" fmla="*/ 5860259 w 12192000"/>
              <a:gd name="connsiteY129" fmla="*/ 1865444 h 3021872"/>
              <a:gd name="connsiteX130" fmla="*/ 5821880 w 12192000"/>
              <a:gd name="connsiteY130" fmla="*/ 1854695 h 3021872"/>
              <a:gd name="connsiteX131" fmla="*/ 5813898 w 12192000"/>
              <a:gd name="connsiteY131" fmla="*/ 1853063 h 3021872"/>
              <a:gd name="connsiteX132" fmla="*/ 5813633 w 12192000"/>
              <a:gd name="connsiteY132" fmla="*/ 1853249 h 3021872"/>
              <a:gd name="connsiteX133" fmla="*/ 5804995 w 12192000"/>
              <a:gd name="connsiteY133" fmla="*/ 1851966 h 3021872"/>
              <a:gd name="connsiteX134" fmla="*/ 5799340 w 12192000"/>
              <a:gd name="connsiteY134" fmla="*/ 1850088 h 3021872"/>
              <a:gd name="connsiteX135" fmla="*/ 5783850 w 12192000"/>
              <a:gd name="connsiteY135" fmla="*/ 1846922 h 3021872"/>
              <a:gd name="connsiteX136" fmla="*/ 5777803 w 12192000"/>
              <a:gd name="connsiteY136" fmla="*/ 1847290 h 3021872"/>
              <a:gd name="connsiteX137" fmla="*/ 5774372 w 12192000"/>
              <a:gd name="connsiteY137" fmla="*/ 1849538 h 3021872"/>
              <a:gd name="connsiteX138" fmla="*/ 5740527 w 12192000"/>
              <a:gd name="connsiteY138" fmla="*/ 1850453 h 3021872"/>
              <a:gd name="connsiteX139" fmla="*/ 5671437 w 12192000"/>
              <a:gd name="connsiteY139" fmla="*/ 1845438 h 3021872"/>
              <a:gd name="connsiteX140" fmla="*/ 5633526 w 12192000"/>
              <a:gd name="connsiteY140" fmla="*/ 1839191 h 3021872"/>
              <a:gd name="connsiteX141" fmla="*/ 5527860 w 12192000"/>
              <a:gd name="connsiteY141" fmla="*/ 1825767 h 3021872"/>
              <a:gd name="connsiteX142" fmla="*/ 5420429 w 12192000"/>
              <a:gd name="connsiteY142" fmla="*/ 1815102 h 3021872"/>
              <a:gd name="connsiteX143" fmla="*/ 5339073 w 12192000"/>
              <a:gd name="connsiteY143" fmla="*/ 1819639 h 3021872"/>
              <a:gd name="connsiteX144" fmla="*/ 5334373 w 12192000"/>
              <a:gd name="connsiteY144" fmla="*/ 1817028 h 3021872"/>
              <a:gd name="connsiteX145" fmla="*/ 5326433 w 12192000"/>
              <a:gd name="connsiteY145" fmla="*/ 1814516 h 3021872"/>
              <a:gd name="connsiteX146" fmla="*/ 5326080 w 12192000"/>
              <a:gd name="connsiteY146" fmla="*/ 1814651 h 3021872"/>
              <a:gd name="connsiteX147" fmla="*/ 5318954 w 12192000"/>
              <a:gd name="connsiteY147" fmla="*/ 1811914 h 3021872"/>
              <a:gd name="connsiteX148" fmla="*/ 5286087 w 12192000"/>
              <a:gd name="connsiteY148" fmla="*/ 1796038 h 3021872"/>
              <a:gd name="connsiteX149" fmla="*/ 5223002 w 12192000"/>
              <a:gd name="connsiteY149" fmla="*/ 1799482 h 3021872"/>
              <a:gd name="connsiteX150" fmla="*/ 5200540 w 12192000"/>
              <a:gd name="connsiteY150" fmla="*/ 1796400 h 3021872"/>
              <a:gd name="connsiteX151" fmla="*/ 5154928 w 12192000"/>
              <a:gd name="connsiteY151" fmla="*/ 1781130 h 3021872"/>
              <a:gd name="connsiteX152" fmla="*/ 5149478 w 12192000"/>
              <a:gd name="connsiteY152" fmla="*/ 1780679 h 3021872"/>
              <a:gd name="connsiteX153" fmla="*/ 5130626 w 12192000"/>
              <a:gd name="connsiteY153" fmla="*/ 1768669 h 3021872"/>
              <a:gd name="connsiteX154" fmla="*/ 5102239 w 12192000"/>
              <a:gd name="connsiteY154" fmla="*/ 1753436 h 3021872"/>
              <a:gd name="connsiteX155" fmla="*/ 5099658 w 12192000"/>
              <a:gd name="connsiteY155" fmla="*/ 1753538 h 3021872"/>
              <a:gd name="connsiteX156" fmla="*/ 5088508 w 12192000"/>
              <a:gd name="connsiteY156" fmla="*/ 1745106 h 3021872"/>
              <a:gd name="connsiteX157" fmla="*/ 5082205 w 12192000"/>
              <a:gd name="connsiteY157" fmla="*/ 1734262 h 3021872"/>
              <a:gd name="connsiteX158" fmla="*/ 4931750 w 12192000"/>
              <a:gd name="connsiteY158" fmla="*/ 1691385 h 3021872"/>
              <a:gd name="connsiteX159" fmla="*/ 4824030 w 12192000"/>
              <a:gd name="connsiteY159" fmla="*/ 1643040 h 3021872"/>
              <a:gd name="connsiteX160" fmla="*/ 4758423 w 12192000"/>
              <a:gd name="connsiteY160" fmla="*/ 1579191 h 3021872"/>
              <a:gd name="connsiteX161" fmla="*/ 4514045 w 12192000"/>
              <a:gd name="connsiteY161" fmla="*/ 1535848 h 3021872"/>
              <a:gd name="connsiteX162" fmla="*/ 4458973 w 12192000"/>
              <a:gd name="connsiteY162" fmla="*/ 1525122 h 3021872"/>
              <a:gd name="connsiteX163" fmla="*/ 4423105 w 12192000"/>
              <a:gd name="connsiteY163" fmla="*/ 1500018 h 3021872"/>
              <a:gd name="connsiteX164" fmla="*/ 4400073 w 12192000"/>
              <a:gd name="connsiteY164" fmla="*/ 1499739 h 3021872"/>
              <a:gd name="connsiteX165" fmla="*/ 4395961 w 12192000"/>
              <a:gd name="connsiteY165" fmla="*/ 1499863 h 3021872"/>
              <a:gd name="connsiteX166" fmla="*/ 4382523 w 12192000"/>
              <a:gd name="connsiteY166" fmla="*/ 1496619 h 3021872"/>
              <a:gd name="connsiteX167" fmla="*/ 4374971 w 12192000"/>
              <a:gd name="connsiteY167" fmla="*/ 1500377 h 3021872"/>
              <a:gd name="connsiteX168" fmla="*/ 4352051 w 12192000"/>
              <a:gd name="connsiteY168" fmla="*/ 1498843 h 3021872"/>
              <a:gd name="connsiteX169" fmla="*/ 4328364 w 12192000"/>
              <a:gd name="connsiteY169" fmla="*/ 1491566 h 3021872"/>
              <a:gd name="connsiteX170" fmla="*/ 4220142 w 12192000"/>
              <a:gd name="connsiteY170" fmla="*/ 1451803 h 3021872"/>
              <a:gd name="connsiteX171" fmla="*/ 4152921 w 12192000"/>
              <a:gd name="connsiteY171" fmla="*/ 1430969 h 3021872"/>
              <a:gd name="connsiteX172" fmla="*/ 4123498 w 12192000"/>
              <a:gd name="connsiteY172" fmla="*/ 1427696 h 3021872"/>
              <a:gd name="connsiteX173" fmla="*/ 4085026 w 12192000"/>
              <a:gd name="connsiteY173" fmla="*/ 1420005 h 3021872"/>
              <a:gd name="connsiteX174" fmla="*/ 4014120 w 12192000"/>
              <a:gd name="connsiteY174" fmla="*/ 1410025 h 3021872"/>
              <a:gd name="connsiteX175" fmla="*/ 3924085 w 12192000"/>
              <a:gd name="connsiteY175" fmla="*/ 1390368 h 3021872"/>
              <a:gd name="connsiteX176" fmla="*/ 3875102 w 12192000"/>
              <a:gd name="connsiteY176" fmla="*/ 1356231 h 3021872"/>
              <a:gd name="connsiteX177" fmla="*/ 3866735 w 12192000"/>
              <a:gd name="connsiteY177" fmla="*/ 1358044 h 3021872"/>
              <a:gd name="connsiteX178" fmla="*/ 3824835 w 12192000"/>
              <a:gd name="connsiteY178" fmla="*/ 1344150 h 3021872"/>
              <a:gd name="connsiteX179" fmla="*/ 3698316 w 12192000"/>
              <a:gd name="connsiteY179" fmla="*/ 1271660 h 3021872"/>
              <a:gd name="connsiteX180" fmla="*/ 3615875 w 12192000"/>
              <a:gd name="connsiteY180" fmla="*/ 1245166 h 3021872"/>
              <a:gd name="connsiteX181" fmla="*/ 3583351 w 12192000"/>
              <a:gd name="connsiteY181" fmla="*/ 1239605 h 3021872"/>
              <a:gd name="connsiteX182" fmla="*/ 3529058 w 12192000"/>
              <a:gd name="connsiteY182" fmla="*/ 1230047 h 3021872"/>
              <a:gd name="connsiteX183" fmla="*/ 3438822 w 12192000"/>
              <a:gd name="connsiteY183" fmla="*/ 1205661 h 3021872"/>
              <a:gd name="connsiteX184" fmla="*/ 3390292 w 12192000"/>
              <a:gd name="connsiteY184" fmla="*/ 1197075 h 3021872"/>
              <a:gd name="connsiteX185" fmla="*/ 3315537 w 12192000"/>
              <a:gd name="connsiteY185" fmla="*/ 1185391 h 3021872"/>
              <a:gd name="connsiteX186" fmla="*/ 3305896 w 12192000"/>
              <a:gd name="connsiteY186" fmla="*/ 1180025 h 3021872"/>
              <a:gd name="connsiteX187" fmla="*/ 3260055 w 12192000"/>
              <a:gd name="connsiteY187" fmla="*/ 1189560 h 3021872"/>
              <a:gd name="connsiteX188" fmla="*/ 3136098 w 12192000"/>
              <a:gd name="connsiteY188" fmla="*/ 1171708 h 3021872"/>
              <a:gd name="connsiteX189" fmla="*/ 3113533 w 12192000"/>
              <a:gd name="connsiteY189" fmla="*/ 1171758 h 3021872"/>
              <a:gd name="connsiteX190" fmla="*/ 3087934 w 12192000"/>
              <a:gd name="connsiteY190" fmla="*/ 1162189 h 3021872"/>
              <a:gd name="connsiteX191" fmla="*/ 3033101 w 12192000"/>
              <a:gd name="connsiteY191" fmla="*/ 1146004 h 3021872"/>
              <a:gd name="connsiteX192" fmla="*/ 2999082 w 12192000"/>
              <a:gd name="connsiteY192" fmla="*/ 1129337 h 3021872"/>
              <a:gd name="connsiteX193" fmla="*/ 2988144 w 12192000"/>
              <a:gd name="connsiteY193" fmla="*/ 1133783 h 3021872"/>
              <a:gd name="connsiteX194" fmla="*/ 2964880 w 12192000"/>
              <a:gd name="connsiteY194" fmla="*/ 1133160 h 3021872"/>
              <a:gd name="connsiteX195" fmla="*/ 2871083 w 12192000"/>
              <a:gd name="connsiteY195" fmla="*/ 1114281 h 3021872"/>
              <a:gd name="connsiteX196" fmla="*/ 2853547 w 12192000"/>
              <a:gd name="connsiteY196" fmla="*/ 1113282 h 3021872"/>
              <a:gd name="connsiteX197" fmla="*/ 2834998 w 12192000"/>
              <a:gd name="connsiteY197" fmla="*/ 1105032 h 3021872"/>
              <a:gd name="connsiteX198" fmla="*/ 2832012 w 12192000"/>
              <a:gd name="connsiteY198" fmla="*/ 1103667 h 3021872"/>
              <a:gd name="connsiteX199" fmla="*/ 2831450 w 12192000"/>
              <a:gd name="connsiteY199" fmla="*/ 1103681 h 3021872"/>
              <a:gd name="connsiteX200" fmla="*/ 2830158 w 12192000"/>
              <a:gd name="connsiteY200" fmla="*/ 1102819 h 3021872"/>
              <a:gd name="connsiteX201" fmla="*/ 2817969 w 12192000"/>
              <a:gd name="connsiteY201" fmla="*/ 1097243 h 3021872"/>
              <a:gd name="connsiteX202" fmla="*/ 2812278 w 12192000"/>
              <a:gd name="connsiteY202" fmla="*/ 1097008 h 3021872"/>
              <a:gd name="connsiteX203" fmla="*/ 2735949 w 12192000"/>
              <a:gd name="connsiteY203" fmla="*/ 1069536 h 3021872"/>
              <a:gd name="connsiteX204" fmla="*/ 2700542 w 12192000"/>
              <a:gd name="connsiteY204" fmla="*/ 1056907 h 3021872"/>
              <a:gd name="connsiteX205" fmla="*/ 2690071 w 12192000"/>
              <a:gd name="connsiteY205" fmla="*/ 1056397 h 3021872"/>
              <a:gd name="connsiteX206" fmla="*/ 2655269 w 12192000"/>
              <a:gd name="connsiteY206" fmla="*/ 1042078 h 3021872"/>
              <a:gd name="connsiteX207" fmla="*/ 2637172 w 12192000"/>
              <a:gd name="connsiteY207" fmla="*/ 1039382 h 3021872"/>
              <a:gd name="connsiteX208" fmla="*/ 2544676 w 12192000"/>
              <a:gd name="connsiteY208" fmla="*/ 1019916 h 3021872"/>
              <a:gd name="connsiteX209" fmla="*/ 2521406 w 12192000"/>
              <a:gd name="connsiteY209" fmla="*/ 1022036 h 3021872"/>
              <a:gd name="connsiteX210" fmla="*/ 2462038 w 12192000"/>
              <a:gd name="connsiteY210" fmla="*/ 992687 h 3021872"/>
              <a:gd name="connsiteX211" fmla="*/ 2448962 w 12192000"/>
              <a:gd name="connsiteY211" fmla="*/ 988555 h 3021872"/>
              <a:gd name="connsiteX212" fmla="*/ 2444223 w 12192000"/>
              <a:gd name="connsiteY212" fmla="*/ 985580 h 3021872"/>
              <a:gd name="connsiteX213" fmla="*/ 2428175 w 12192000"/>
              <a:gd name="connsiteY213" fmla="*/ 997242 h 3021872"/>
              <a:gd name="connsiteX214" fmla="*/ 2398519 w 12192000"/>
              <a:gd name="connsiteY214" fmla="*/ 1001482 h 3021872"/>
              <a:gd name="connsiteX215" fmla="*/ 2385271 w 12192000"/>
              <a:gd name="connsiteY215" fmla="*/ 993786 h 3021872"/>
              <a:gd name="connsiteX216" fmla="*/ 2298174 w 12192000"/>
              <a:gd name="connsiteY216" fmla="*/ 956527 h 3021872"/>
              <a:gd name="connsiteX217" fmla="*/ 2271014 w 12192000"/>
              <a:gd name="connsiteY217" fmla="*/ 945440 h 3021872"/>
              <a:gd name="connsiteX218" fmla="*/ 2214838 w 12192000"/>
              <a:gd name="connsiteY218" fmla="*/ 924396 h 3021872"/>
              <a:gd name="connsiteX219" fmla="*/ 2038407 w 12192000"/>
              <a:gd name="connsiteY219" fmla="*/ 916628 h 3021872"/>
              <a:gd name="connsiteX220" fmla="*/ 1958268 w 12192000"/>
              <a:gd name="connsiteY220" fmla="*/ 931677 h 3021872"/>
              <a:gd name="connsiteX221" fmla="*/ 1740316 w 12192000"/>
              <a:gd name="connsiteY221" fmla="*/ 931710 h 3021872"/>
              <a:gd name="connsiteX222" fmla="*/ 1454477 w 12192000"/>
              <a:gd name="connsiteY222" fmla="*/ 973878 h 3021872"/>
              <a:gd name="connsiteX223" fmla="*/ 1385984 w 12192000"/>
              <a:gd name="connsiteY223" fmla="*/ 958621 h 3021872"/>
              <a:gd name="connsiteX224" fmla="*/ 1355604 w 12192000"/>
              <a:gd name="connsiteY224" fmla="*/ 960893 h 3021872"/>
              <a:gd name="connsiteX225" fmla="*/ 1305323 w 12192000"/>
              <a:gd name="connsiteY225" fmla="*/ 967511 h 3021872"/>
              <a:gd name="connsiteX226" fmla="*/ 1125607 w 12192000"/>
              <a:gd name="connsiteY226" fmla="*/ 968467 h 3021872"/>
              <a:gd name="connsiteX227" fmla="*/ 1016562 w 12192000"/>
              <a:gd name="connsiteY227" fmla="*/ 975260 h 3021872"/>
              <a:gd name="connsiteX228" fmla="*/ 818620 w 12192000"/>
              <a:gd name="connsiteY228" fmla="*/ 987723 h 3021872"/>
              <a:gd name="connsiteX229" fmla="*/ 611870 w 12192000"/>
              <a:gd name="connsiteY229" fmla="*/ 1002547 h 3021872"/>
              <a:gd name="connsiteX230" fmla="*/ 520325 w 12192000"/>
              <a:gd name="connsiteY230" fmla="*/ 1010590 h 3021872"/>
              <a:gd name="connsiteX231" fmla="*/ 386188 w 12192000"/>
              <a:gd name="connsiteY231" fmla="*/ 1040956 h 3021872"/>
              <a:gd name="connsiteX232" fmla="*/ 272629 w 12192000"/>
              <a:gd name="connsiteY232" fmla="*/ 1010300 h 3021872"/>
              <a:gd name="connsiteX233" fmla="*/ 113450 w 12192000"/>
              <a:gd name="connsiteY233" fmla="*/ 1038933 h 3021872"/>
              <a:gd name="connsiteX234" fmla="*/ 4256 w 12192000"/>
              <a:gd name="connsiteY234" fmla="*/ 1060111 h 3021872"/>
              <a:gd name="connsiteX235" fmla="*/ 0 w 12192000"/>
              <a:gd name="connsiteY235" fmla="*/ 1059714 h 3021872"/>
              <a:gd name="connsiteX236" fmla="*/ 0 w 12192000"/>
              <a:gd name="connsiteY236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976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44784 w 12192000"/>
              <a:gd name="connsiteY16" fmla="*/ 2767480 h 3021872"/>
              <a:gd name="connsiteX17" fmla="*/ 11307999 w 12192000"/>
              <a:gd name="connsiteY17" fmla="*/ 2758374 h 3021872"/>
              <a:gd name="connsiteX18" fmla="*/ 11228674 w 12192000"/>
              <a:gd name="connsiteY18" fmla="*/ 2738503 h 3021872"/>
              <a:gd name="connsiteX19" fmla="*/ 11208775 w 12192000"/>
              <a:gd name="connsiteY19" fmla="*/ 2733735 h 3021872"/>
              <a:gd name="connsiteX20" fmla="*/ 11191329 w 12192000"/>
              <a:gd name="connsiteY20" fmla="*/ 2735896 h 3021872"/>
              <a:gd name="connsiteX21" fmla="*/ 11095293 w 12192000"/>
              <a:gd name="connsiteY21" fmla="*/ 2734181 h 3021872"/>
              <a:gd name="connsiteX22" fmla="*/ 11072290 w 12192000"/>
              <a:gd name="connsiteY22" fmla="*/ 2737734 h 3021872"/>
              <a:gd name="connsiteX23" fmla="*/ 10980239 w 12192000"/>
              <a:gd name="connsiteY23" fmla="*/ 2729000 h 3021872"/>
              <a:gd name="connsiteX24" fmla="*/ 10980167 w 12192000"/>
              <a:gd name="connsiteY24" fmla="*/ 2728972 h 3021872"/>
              <a:gd name="connsiteX25" fmla="*/ 10943501 w 12192000"/>
              <a:gd name="connsiteY25" fmla="*/ 2723352 h 3021872"/>
              <a:gd name="connsiteX26" fmla="*/ 10740825 w 12192000"/>
              <a:gd name="connsiteY26" fmla="*/ 2642544 h 3021872"/>
              <a:gd name="connsiteX27" fmla="*/ 10621021 w 12192000"/>
              <a:gd name="connsiteY27" fmla="*/ 2583972 h 3021872"/>
              <a:gd name="connsiteX28" fmla="*/ 10501779 w 12192000"/>
              <a:gd name="connsiteY28" fmla="*/ 2548735 h 3021872"/>
              <a:gd name="connsiteX29" fmla="*/ 10403355 w 12192000"/>
              <a:gd name="connsiteY29" fmla="*/ 2512953 h 3021872"/>
              <a:gd name="connsiteX30" fmla="*/ 10337449 w 12192000"/>
              <a:gd name="connsiteY30" fmla="*/ 2488172 h 3021872"/>
              <a:gd name="connsiteX31" fmla="*/ 10324327 w 12192000"/>
              <a:gd name="connsiteY31" fmla="*/ 2478939 h 3021872"/>
              <a:gd name="connsiteX32" fmla="*/ 10321929 w 12192000"/>
              <a:gd name="connsiteY32" fmla="*/ 2478993 h 3021872"/>
              <a:gd name="connsiteX33" fmla="*/ 10290461 w 12192000"/>
              <a:gd name="connsiteY33" fmla="*/ 2462144 h 3021872"/>
              <a:gd name="connsiteX34" fmla="*/ 10268970 w 12192000"/>
              <a:gd name="connsiteY34" fmla="*/ 2448931 h 3021872"/>
              <a:gd name="connsiteX35" fmla="*/ 10263699 w 12192000"/>
              <a:gd name="connsiteY35" fmla="*/ 2448340 h 3021872"/>
              <a:gd name="connsiteX36" fmla="*/ 10228272 w 12192000"/>
              <a:gd name="connsiteY36" fmla="*/ 2431997 h 3021872"/>
              <a:gd name="connsiteX37" fmla="*/ 10215997 w 12192000"/>
              <a:gd name="connsiteY37" fmla="*/ 2431103 h 3021872"/>
              <a:gd name="connsiteX38" fmla="*/ 10193885 w 12192000"/>
              <a:gd name="connsiteY38" fmla="*/ 2427360 h 3021872"/>
              <a:gd name="connsiteX39" fmla="*/ 10135557 w 12192000"/>
              <a:gd name="connsiteY39" fmla="*/ 2429769 h 3021872"/>
              <a:gd name="connsiteX40" fmla="*/ 10092108 w 12192000"/>
              <a:gd name="connsiteY40" fmla="*/ 2409075 h 3021872"/>
              <a:gd name="connsiteX41" fmla="*/ 10091815 w 12192000"/>
              <a:gd name="connsiteY41" fmla="*/ 2409211 h 3021872"/>
              <a:gd name="connsiteX42" fmla="*/ 10083558 w 12192000"/>
              <a:gd name="connsiteY42" fmla="*/ 2406369 h 3021872"/>
              <a:gd name="connsiteX43" fmla="*/ 10078319 w 12192000"/>
              <a:gd name="connsiteY43" fmla="*/ 2403481 h 3021872"/>
              <a:gd name="connsiteX44" fmla="*/ 10063647 w 12192000"/>
              <a:gd name="connsiteY44" fmla="*/ 2397528 h 3021872"/>
              <a:gd name="connsiteX45" fmla="*/ 10057660 w 12192000"/>
              <a:gd name="connsiteY45" fmla="*/ 2396793 h 3021872"/>
              <a:gd name="connsiteX46" fmla="*/ 10003124 w 12192000"/>
              <a:gd name="connsiteY46" fmla="*/ 2406692 h 3021872"/>
              <a:gd name="connsiteX47" fmla="*/ 9898644 w 12192000"/>
              <a:gd name="connsiteY47" fmla="*/ 2393136 h 3021872"/>
              <a:gd name="connsiteX48" fmla="*/ 9794969 w 12192000"/>
              <a:gd name="connsiteY48" fmla="*/ 2376665 h 3021872"/>
              <a:gd name="connsiteX49" fmla="*/ 9690708 w 12192000"/>
              <a:gd name="connsiteY49" fmla="*/ 2362478 h 3021872"/>
              <a:gd name="connsiteX50" fmla="*/ 9656590 w 12192000"/>
              <a:gd name="connsiteY50" fmla="*/ 2365107 h 3021872"/>
              <a:gd name="connsiteX51" fmla="*/ 9651013 w 12192000"/>
              <a:gd name="connsiteY51" fmla="*/ 2365379 h 3021872"/>
              <a:gd name="connsiteX52" fmla="*/ 9629535 w 12192000"/>
              <a:gd name="connsiteY52" fmla="*/ 2359562 h 3021872"/>
              <a:gd name="connsiteX53" fmla="*/ 9621002 w 12192000"/>
              <a:gd name="connsiteY53" fmla="*/ 2358015 h 3021872"/>
              <a:gd name="connsiteX54" fmla="*/ 9620811 w 12192000"/>
              <a:gd name="connsiteY54" fmla="*/ 2358209 h 3021872"/>
              <a:gd name="connsiteX55" fmla="*/ 9612783 w 12192000"/>
              <a:gd name="connsiteY55" fmla="*/ 2356304 h 3021872"/>
              <a:gd name="connsiteX56" fmla="*/ 9573299 w 12192000"/>
              <a:gd name="connsiteY56" fmla="*/ 2344048 h 3021872"/>
              <a:gd name="connsiteX57" fmla="*/ 9523299 w 12192000"/>
              <a:gd name="connsiteY57" fmla="*/ 2356751 h 3021872"/>
              <a:gd name="connsiteX58" fmla="*/ 9502217 w 12192000"/>
              <a:gd name="connsiteY58" fmla="*/ 2356672 h 3021872"/>
              <a:gd name="connsiteX59" fmla="*/ 9491052 w 12192000"/>
              <a:gd name="connsiteY59" fmla="*/ 2357876 h 3021872"/>
              <a:gd name="connsiteX60" fmla="*/ 9490420 w 12192000"/>
              <a:gd name="connsiteY60" fmla="*/ 2358754 h 3021872"/>
              <a:gd name="connsiteX61" fmla="*/ 9422814 w 12192000"/>
              <a:gd name="connsiteY61" fmla="*/ 2337048 h 3021872"/>
              <a:gd name="connsiteX62" fmla="*/ 9387555 w 12192000"/>
              <a:gd name="connsiteY62" fmla="*/ 2324836 h 3021872"/>
              <a:gd name="connsiteX63" fmla="*/ 9385480 w 12192000"/>
              <a:gd name="connsiteY63" fmla="*/ 2325313 h 3021872"/>
              <a:gd name="connsiteX64" fmla="*/ 9369766 w 12192000"/>
              <a:gd name="connsiteY64" fmla="*/ 2317902 h 3021872"/>
              <a:gd name="connsiteX65" fmla="*/ 9356267 w 12192000"/>
              <a:gd name="connsiteY65" fmla="*/ 2307218 h 3021872"/>
              <a:gd name="connsiteX66" fmla="*/ 9240605 w 12192000"/>
              <a:gd name="connsiteY66" fmla="*/ 2292733 h 3021872"/>
              <a:gd name="connsiteX67" fmla="*/ 9083251 w 12192000"/>
              <a:gd name="connsiteY67" fmla="*/ 2245348 h 3021872"/>
              <a:gd name="connsiteX68" fmla="*/ 8956025 w 12192000"/>
              <a:gd name="connsiteY68" fmla="*/ 2219438 h 3021872"/>
              <a:gd name="connsiteX69" fmla="*/ 8791834 w 12192000"/>
              <a:gd name="connsiteY69" fmla="*/ 2194608 h 3021872"/>
              <a:gd name="connsiteX70" fmla="*/ 8677385 w 12192000"/>
              <a:gd name="connsiteY70" fmla="*/ 2172946 h 3021872"/>
              <a:gd name="connsiteX71" fmla="*/ 8628381 w 12192000"/>
              <a:gd name="connsiteY71" fmla="*/ 2151256 h 3021872"/>
              <a:gd name="connsiteX72" fmla="*/ 8608955 w 12192000"/>
              <a:gd name="connsiteY72" fmla="*/ 2154253 h 3021872"/>
              <a:gd name="connsiteX73" fmla="*/ 8605623 w 12192000"/>
              <a:gd name="connsiteY73" fmla="*/ 2154974 h 3021872"/>
              <a:gd name="connsiteX74" fmla="*/ 8591946 w 12192000"/>
              <a:gd name="connsiteY74" fmla="*/ 2153429 h 3021872"/>
              <a:gd name="connsiteX75" fmla="*/ 8588503 w 12192000"/>
              <a:gd name="connsiteY75" fmla="*/ 2158528 h 3021872"/>
              <a:gd name="connsiteX76" fmla="*/ 8542929 w 12192000"/>
              <a:gd name="connsiteY76" fmla="*/ 2155780 h 3021872"/>
              <a:gd name="connsiteX77" fmla="*/ 8422422 w 12192000"/>
              <a:gd name="connsiteY77" fmla="*/ 2128783 h 3021872"/>
              <a:gd name="connsiteX78" fmla="*/ 8350509 w 12192000"/>
              <a:gd name="connsiteY78" fmla="*/ 2116143 h 3021872"/>
              <a:gd name="connsiteX79" fmla="*/ 8323483 w 12192000"/>
              <a:gd name="connsiteY79" fmla="*/ 2116856 h 3021872"/>
              <a:gd name="connsiteX80" fmla="*/ 8285541 w 12192000"/>
              <a:gd name="connsiteY80" fmla="*/ 2114142 h 3021872"/>
              <a:gd name="connsiteX81" fmla="*/ 8156321 w 12192000"/>
              <a:gd name="connsiteY81" fmla="*/ 2105622 h 3021872"/>
              <a:gd name="connsiteX82" fmla="*/ 8115022 w 12192000"/>
              <a:gd name="connsiteY82" fmla="*/ 2097331 h 3021872"/>
              <a:gd name="connsiteX83" fmla="*/ 8109128 w 12192000"/>
              <a:gd name="connsiteY83" fmla="*/ 2095725 h 3021872"/>
              <a:gd name="connsiteX84" fmla="*/ 8061947 w 12192000"/>
              <a:gd name="connsiteY84" fmla="*/ 2076044 h 3021872"/>
              <a:gd name="connsiteX85" fmla="*/ 8056343 w 12192000"/>
              <a:gd name="connsiteY85" fmla="*/ 2079176 h 3021872"/>
              <a:gd name="connsiteX86" fmla="*/ 8039888 w 12192000"/>
              <a:gd name="connsiteY86" fmla="*/ 2079889 h 3021872"/>
              <a:gd name="connsiteX87" fmla="*/ 8027893 w 12192000"/>
              <a:gd name="connsiteY87" fmla="*/ 2071837 h 3021872"/>
              <a:gd name="connsiteX88" fmla="*/ 7968202 w 12192000"/>
              <a:gd name="connsiteY88" fmla="*/ 2048643 h 3021872"/>
              <a:gd name="connsiteX89" fmla="*/ 7879707 w 12192000"/>
              <a:gd name="connsiteY89" fmla="*/ 2019539 h 3021872"/>
              <a:gd name="connsiteX90" fmla="*/ 7867283 w 12192000"/>
              <a:gd name="connsiteY90" fmla="*/ 2011237 h 3021872"/>
              <a:gd name="connsiteX91" fmla="*/ 7843997 w 12192000"/>
              <a:gd name="connsiteY91" fmla="*/ 2004002 h 3021872"/>
              <a:gd name="connsiteX92" fmla="*/ 7819810 w 12192000"/>
              <a:gd name="connsiteY92" fmla="*/ 2003978 h 3021872"/>
              <a:gd name="connsiteX93" fmla="*/ 7766905 w 12192000"/>
              <a:gd name="connsiteY93" fmla="*/ 1994240 h 3021872"/>
              <a:gd name="connsiteX94" fmla="*/ 7748811 w 12192000"/>
              <a:gd name="connsiteY94" fmla="*/ 2001647 h 3021872"/>
              <a:gd name="connsiteX95" fmla="*/ 7745757 w 12192000"/>
              <a:gd name="connsiteY95" fmla="*/ 2003120 h 3021872"/>
              <a:gd name="connsiteX96" fmla="*/ 7732110 w 12192000"/>
              <a:gd name="connsiteY96" fmla="*/ 2004783 h 3021872"/>
              <a:gd name="connsiteX97" fmla="*/ 7730039 w 12192000"/>
              <a:gd name="connsiteY97" fmla="*/ 2010536 h 3021872"/>
              <a:gd name="connsiteX98" fmla="*/ 7685159 w 12192000"/>
              <a:gd name="connsiteY98" fmla="*/ 2018415 h 3021872"/>
              <a:gd name="connsiteX99" fmla="*/ 7561596 w 12192000"/>
              <a:gd name="connsiteY99" fmla="*/ 2020063 h 3021872"/>
              <a:gd name="connsiteX100" fmla="*/ 7488722 w 12192000"/>
              <a:gd name="connsiteY100" fmla="*/ 2024418 h 3021872"/>
              <a:gd name="connsiteX101" fmla="*/ 7462688 w 12192000"/>
              <a:gd name="connsiteY101" fmla="*/ 2031366 h 3021872"/>
              <a:gd name="connsiteX102" fmla="*/ 7425222 w 12192000"/>
              <a:gd name="connsiteY102" fmla="*/ 2037510 h 3021872"/>
              <a:gd name="connsiteX103" fmla="*/ 7360376 w 12192000"/>
              <a:gd name="connsiteY103" fmla="*/ 2052454 h 3021872"/>
              <a:gd name="connsiteX104" fmla="*/ 7297796 w 12192000"/>
              <a:gd name="connsiteY104" fmla="*/ 2059134 h 3021872"/>
              <a:gd name="connsiteX105" fmla="*/ 7255684 w 12192000"/>
              <a:gd name="connsiteY105" fmla="*/ 2060633 h 3021872"/>
              <a:gd name="connsiteX106" fmla="*/ 7249573 w 12192000"/>
              <a:gd name="connsiteY106" fmla="*/ 2060435 h 3021872"/>
              <a:gd name="connsiteX107" fmla="*/ 7198933 w 12192000"/>
              <a:gd name="connsiteY107" fmla="*/ 2052227 h 3021872"/>
              <a:gd name="connsiteX108" fmla="*/ 7194276 w 12192000"/>
              <a:gd name="connsiteY108" fmla="*/ 2056568 h 3021872"/>
              <a:gd name="connsiteX109" fmla="*/ 7178495 w 12192000"/>
              <a:gd name="connsiteY109" fmla="*/ 2061069 h 3021872"/>
              <a:gd name="connsiteX110" fmla="*/ 7164866 w 12192000"/>
              <a:gd name="connsiteY110" fmla="*/ 2056021 h 3021872"/>
              <a:gd name="connsiteX111" fmla="*/ 7101221 w 12192000"/>
              <a:gd name="connsiteY111" fmla="*/ 2047289 h 3021872"/>
              <a:gd name="connsiteX112" fmla="*/ 7008182 w 12192000"/>
              <a:gd name="connsiteY112" fmla="*/ 2039482 h 3021872"/>
              <a:gd name="connsiteX113" fmla="*/ 6994073 w 12192000"/>
              <a:gd name="connsiteY113" fmla="*/ 2034288 h 3021872"/>
              <a:gd name="connsiteX114" fmla="*/ 6902768 w 12192000"/>
              <a:gd name="connsiteY114" fmla="*/ 2021990 h 3021872"/>
              <a:gd name="connsiteX115" fmla="*/ 6854917 w 12192000"/>
              <a:gd name="connsiteY115" fmla="*/ 2020321 h 3021872"/>
              <a:gd name="connsiteX116" fmla="*/ 6849655 w 12192000"/>
              <a:gd name="connsiteY116" fmla="*/ 2025191 h 3021872"/>
              <a:gd name="connsiteX117" fmla="*/ 6835522 w 12192000"/>
              <a:gd name="connsiteY117" fmla="*/ 2024012 h 3021872"/>
              <a:gd name="connsiteX118" fmla="*/ 6707727 w 12192000"/>
              <a:gd name="connsiteY118" fmla="*/ 2006254 h 3021872"/>
              <a:gd name="connsiteX119" fmla="*/ 6561947 w 12192000"/>
              <a:gd name="connsiteY119" fmla="*/ 1975575 h 3021872"/>
              <a:gd name="connsiteX120" fmla="*/ 6464714 w 12192000"/>
              <a:gd name="connsiteY120" fmla="*/ 1978704 h 3021872"/>
              <a:gd name="connsiteX121" fmla="*/ 6242129 w 12192000"/>
              <a:gd name="connsiteY121" fmla="*/ 1915441 h 3021872"/>
              <a:gd name="connsiteX122" fmla="*/ 6080728 w 12192000"/>
              <a:gd name="connsiteY122" fmla="*/ 1895758 h 3021872"/>
              <a:gd name="connsiteX123" fmla="*/ 6069627 w 12192000"/>
              <a:gd name="connsiteY123" fmla="*/ 1885968 h 3021872"/>
              <a:gd name="connsiteX124" fmla="*/ 6055146 w 12192000"/>
              <a:gd name="connsiteY124" fmla="*/ 1879305 h 3021872"/>
              <a:gd name="connsiteX125" fmla="*/ 5953405 w 12192000"/>
              <a:gd name="connsiteY125" fmla="*/ 1849929 h 3021872"/>
              <a:gd name="connsiteX126" fmla="*/ 5940151 w 12192000"/>
              <a:gd name="connsiteY126" fmla="*/ 1852123 h 3021872"/>
              <a:gd name="connsiteX127" fmla="*/ 5917647 w 12192000"/>
              <a:gd name="connsiteY127" fmla="*/ 1852476 h 3021872"/>
              <a:gd name="connsiteX128" fmla="*/ 5860259 w 12192000"/>
              <a:gd name="connsiteY128" fmla="*/ 1865444 h 3021872"/>
              <a:gd name="connsiteX129" fmla="*/ 5821880 w 12192000"/>
              <a:gd name="connsiteY129" fmla="*/ 1854695 h 3021872"/>
              <a:gd name="connsiteX130" fmla="*/ 5813898 w 12192000"/>
              <a:gd name="connsiteY130" fmla="*/ 1853063 h 3021872"/>
              <a:gd name="connsiteX131" fmla="*/ 5813633 w 12192000"/>
              <a:gd name="connsiteY131" fmla="*/ 1853249 h 3021872"/>
              <a:gd name="connsiteX132" fmla="*/ 5804995 w 12192000"/>
              <a:gd name="connsiteY132" fmla="*/ 1851966 h 3021872"/>
              <a:gd name="connsiteX133" fmla="*/ 5799340 w 12192000"/>
              <a:gd name="connsiteY133" fmla="*/ 1850088 h 3021872"/>
              <a:gd name="connsiteX134" fmla="*/ 5783850 w 12192000"/>
              <a:gd name="connsiteY134" fmla="*/ 1846922 h 3021872"/>
              <a:gd name="connsiteX135" fmla="*/ 5777803 w 12192000"/>
              <a:gd name="connsiteY135" fmla="*/ 1847290 h 3021872"/>
              <a:gd name="connsiteX136" fmla="*/ 5774372 w 12192000"/>
              <a:gd name="connsiteY136" fmla="*/ 1849538 h 3021872"/>
              <a:gd name="connsiteX137" fmla="*/ 5740527 w 12192000"/>
              <a:gd name="connsiteY137" fmla="*/ 1850453 h 3021872"/>
              <a:gd name="connsiteX138" fmla="*/ 5671437 w 12192000"/>
              <a:gd name="connsiteY138" fmla="*/ 1845438 h 3021872"/>
              <a:gd name="connsiteX139" fmla="*/ 5633526 w 12192000"/>
              <a:gd name="connsiteY139" fmla="*/ 1839191 h 3021872"/>
              <a:gd name="connsiteX140" fmla="*/ 5527860 w 12192000"/>
              <a:gd name="connsiteY140" fmla="*/ 1825767 h 3021872"/>
              <a:gd name="connsiteX141" fmla="*/ 5420429 w 12192000"/>
              <a:gd name="connsiteY141" fmla="*/ 1815102 h 3021872"/>
              <a:gd name="connsiteX142" fmla="*/ 5339073 w 12192000"/>
              <a:gd name="connsiteY142" fmla="*/ 1819639 h 3021872"/>
              <a:gd name="connsiteX143" fmla="*/ 5334373 w 12192000"/>
              <a:gd name="connsiteY143" fmla="*/ 1817028 h 3021872"/>
              <a:gd name="connsiteX144" fmla="*/ 5326433 w 12192000"/>
              <a:gd name="connsiteY144" fmla="*/ 1814516 h 3021872"/>
              <a:gd name="connsiteX145" fmla="*/ 5326080 w 12192000"/>
              <a:gd name="connsiteY145" fmla="*/ 1814651 h 3021872"/>
              <a:gd name="connsiteX146" fmla="*/ 5318954 w 12192000"/>
              <a:gd name="connsiteY146" fmla="*/ 1811914 h 3021872"/>
              <a:gd name="connsiteX147" fmla="*/ 5286087 w 12192000"/>
              <a:gd name="connsiteY147" fmla="*/ 1796038 h 3021872"/>
              <a:gd name="connsiteX148" fmla="*/ 5223002 w 12192000"/>
              <a:gd name="connsiteY148" fmla="*/ 1799482 h 3021872"/>
              <a:gd name="connsiteX149" fmla="*/ 5200540 w 12192000"/>
              <a:gd name="connsiteY149" fmla="*/ 1796400 h 3021872"/>
              <a:gd name="connsiteX150" fmla="*/ 5154928 w 12192000"/>
              <a:gd name="connsiteY150" fmla="*/ 1781130 h 3021872"/>
              <a:gd name="connsiteX151" fmla="*/ 5149478 w 12192000"/>
              <a:gd name="connsiteY151" fmla="*/ 1780679 h 3021872"/>
              <a:gd name="connsiteX152" fmla="*/ 5130626 w 12192000"/>
              <a:gd name="connsiteY152" fmla="*/ 1768669 h 3021872"/>
              <a:gd name="connsiteX153" fmla="*/ 5102239 w 12192000"/>
              <a:gd name="connsiteY153" fmla="*/ 1753436 h 3021872"/>
              <a:gd name="connsiteX154" fmla="*/ 5099658 w 12192000"/>
              <a:gd name="connsiteY154" fmla="*/ 1753538 h 3021872"/>
              <a:gd name="connsiteX155" fmla="*/ 5088508 w 12192000"/>
              <a:gd name="connsiteY155" fmla="*/ 1745106 h 3021872"/>
              <a:gd name="connsiteX156" fmla="*/ 5082205 w 12192000"/>
              <a:gd name="connsiteY156" fmla="*/ 1734262 h 3021872"/>
              <a:gd name="connsiteX157" fmla="*/ 4931750 w 12192000"/>
              <a:gd name="connsiteY157" fmla="*/ 1691385 h 3021872"/>
              <a:gd name="connsiteX158" fmla="*/ 4824030 w 12192000"/>
              <a:gd name="connsiteY158" fmla="*/ 1643040 h 3021872"/>
              <a:gd name="connsiteX159" fmla="*/ 4758423 w 12192000"/>
              <a:gd name="connsiteY159" fmla="*/ 1579191 h 3021872"/>
              <a:gd name="connsiteX160" fmla="*/ 4514045 w 12192000"/>
              <a:gd name="connsiteY160" fmla="*/ 1535848 h 3021872"/>
              <a:gd name="connsiteX161" fmla="*/ 4458973 w 12192000"/>
              <a:gd name="connsiteY161" fmla="*/ 1525122 h 3021872"/>
              <a:gd name="connsiteX162" fmla="*/ 4423105 w 12192000"/>
              <a:gd name="connsiteY162" fmla="*/ 1500018 h 3021872"/>
              <a:gd name="connsiteX163" fmla="*/ 4400073 w 12192000"/>
              <a:gd name="connsiteY163" fmla="*/ 1499739 h 3021872"/>
              <a:gd name="connsiteX164" fmla="*/ 4395961 w 12192000"/>
              <a:gd name="connsiteY164" fmla="*/ 1499863 h 3021872"/>
              <a:gd name="connsiteX165" fmla="*/ 4382523 w 12192000"/>
              <a:gd name="connsiteY165" fmla="*/ 1496619 h 3021872"/>
              <a:gd name="connsiteX166" fmla="*/ 4374971 w 12192000"/>
              <a:gd name="connsiteY166" fmla="*/ 1500377 h 3021872"/>
              <a:gd name="connsiteX167" fmla="*/ 4352051 w 12192000"/>
              <a:gd name="connsiteY167" fmla="*/ 1498843 h 3021872"/>
              <a:gd name="connsiteX168" fmla="*/ 4328364 w 12192000"/>
              <a:gd name="connsiteY168" fmla="*/ 1491566 h 3021872"/>
              <a:gd name="connsiteX169" fmla="*/ 4220142 w 12192000"/>
              <a:gd name="connsiteY169" fmla="*/ 1451803 h 3021872"/>
              <a:gd name="connsiteX170" fmla="*/ 4152921 w 12192000"/>
              <a:gd name="connsiteY170" fmla="*/ 1430969 h 3021872"/>
              <a:gd name="connsiteX171" fmla="*/ 4123498 w 12192000"/>
              <a:gd name="connsiteY171" fmla="*/ 1427696 h 3021872"/>
              <a:gd name="connsiteX172" fmla="*/ 4085026 w 12192000"/>
              <a:gd name="connsiteY172" fmla="*/ 1420005 h 3021872"/>
              <a:gd name="connsiteX173" fmla="*/ 4014120 w 12192000"/>
              <a:gd name="connsiteY173" fmla="*/ 1410025 h 3021872"/>
              <a:gd name="connsiteX174" fmla="*/ 3924085 w 12192000"/>
              <a:gd name="connsiteY174" fmla="*/ 1390368 h 3021872"/>
              <a:gd name="connsiteX175" fmla="*/ 3875102 w 12192000"/>
              <a:gd name="connsiteY175" fmla="*/ 1356231 h 3021872"/>
              <a:gd name="connsiteX176" fmla="*/ 3866735 w 12192000"/>
              <a:gd name="connsiteY176" fmla="*/ 1358044 h 3021872"/>
              <a:gd name="connsiteX177" fmla="*/ 3824835 w 12192000"/>
              <a:gd name="connsiteY177" fmla="*/ 1344150 h 3021872"/>
              <a:gd name="connsiteX178" fmla="*/ 3698316 w 12192000"/>
              <a:gd name="connsiteY178" fmla="*/ 1271660 h 3021872"/>
              <a:gd name="connsiteX179" fmla="*/ 3615875 w 12192000"/>
              <a:gd name="connsiteY179" fmla="*/ 1245166 h 3021872"/>
              <a:gd name="connsiteX180" fmla="*/ 3583351 w 12192000"/>
              <a:gd name="connsiteY180" fmla="*/ 1239605 h 3021872"/>
              <a:gd name="connsiteX181" fmla="*/ 3529058 w 12192000"/>
              <a:gd name="connsiteY181" fmla="*/ 1230047 h 3021872"/>
              <a:gd name="connsiteX182" fmla="*/ 3438822 w 12192000"/>
              <a:gd name="connsiteY182" fmla="*/ 1205661 h 3021872"/>
              <a:gd name="connsiteX183" fmla="*/ 3390292 w 12192000"/>
              <a:gd name="connsiteY183" fmla="*/ 1197075 h 3021872"/>
              <a:gd name="connsiteX184" fmla="*/ 3315537 w 12192000"/>
              <a:gd name="connsiteY184" fmla="*/ 1185391 h 3021872"/>
              <a:gd name="connsiteX185" fmla="*/ 3305896 w 12192000"/>
              <a:gd name="connsiteY185" fmla="*/ 1180025 h 3021872"/>
              <a:gd name="connsiteX186" fmla="*/ 3260055 w 12192000"/>
              <a:gd name="connsiteY186" fmla="*/ 1189560 h 3021872"/>
              <a:gd name="connsiteX187" fmla="*/ 3136098 w 12192000"/>
              <a:gd name="connsiteY187" fmla="*/ 1171708 h 3021872"/>
              <a:gd name="connsiteX188" fmla="*/ 3113533 w 12192000"/>
              <a:gd name="connsiteY188" fmla="*/ 1171758 h 3021872"/>
              <a:gd name="connsiteX189" fmla="*/ 3087934 w 12192000"/>
              <a:gd name="connsiteY189" fmla="*/ 1162189 h 3021872"/>
              <a:gd name="connsiteX190" fmla="*/ 3033101 w 12192000"/>
              <a:gd name="connsiteY190" fmla="*/ 1146004 h 3021872"/>
              <a:gd name="connsiteX191" fmla="*/ 2999082 w 12192000"/>
              <a:gd name="connsiteY191" fmla="*/ 1129337 h 3021872"/>
              <a:gd name="connsiteX192" fmla="*/ 2988144 w 12192000"/>
              <a:gd name="connsiteY192" fmla="*/ 1133783 h 3021872"/>
              <a:gd name="connsiteX193" fmla="*/ 2964880 w 12192000"/>
              <a:gd name="connsiteY193" fmla="*/ 1133160 h 3021872"/>
              <a:gd name="connsiteX194" fmla="*/ 2871083 w 12192000"/>
              <a:gd name="connsiteY194" fmla="*/ 1114281 h 3021872"/>
              <a:gd name="connsiteX195" fmla="*/ 2853547 w 12192000"/>
              <a:gd name="connsiteY195" fmla="*/ 1113282 h 3021872"/>
              <a:gd name="connsiteX196" fmla="*/ 2834998 w 12192000"/>
              <a:gd name="connsiteY196" fmla="*/ 1105032 h 3021872"/>
              <a:gd name="connsiteX197" fmla="*/ 2832012 w 12192000"/>
              <a:gd name="connsiteY197" fmla="*/ 1103667 h 3021872"/>
              <a:gd name="connsiteX198" fmla="*/ 2831450 w 12192000"/>
              <a:gd name="connsiteY198" fmla="*/ 1103681 h 3021872"/>
              <a:gd name="connsiteX199" fmla="*/ 2830158 w 12192000"/>
              <a:gd name="connsiteY199" fmla="*/ 1102819 h 3021872"/>
              <a:gd name="connsiteX200" fmla="*/ 2817969 w 12192000"/>
              <a:gd name="connsiteY200" fmla="*/ 1097243 h 3021872"/>
              <a:gd name="connsiteX201" fmla="*/ 2812278 w 12192000"/>
              <a:gd name="connsiteY201" fmla="*/ 1097008 h 3021872"/>
              <a:gd name="connsiteX202" fmla="*/ 2735949 w 12192000"/>
              <a:gd name="connsiteY202" fmla="*/ 1069536 h 3021872"/>
              <a:gd name="connsiteX203" fmla="*/ 2700542 w 12192000"/>
              <a:gd name="connsiteY203" fmla="*/ 1056907 h 3021872"/>
              <a:gd name="connsiteX204" fmla="*/ 2690071 w 12192000"/>
              <a:gd name="connsiteY204" fmla="*/ 1056397 h 3021872"/>
              <a:gd name="connsiteX205" fmla="*/ 2655269 w 12192000"/>
              <a:gd name="connsiteY205" fmla="*/ 1042078 h 3021872"/>
              <a:gd name="connsiteX206" fmla="*/ 2637172 w 12192000"/>
              <a:gd name="connsiteY206" fmla="*/ 1039382 h 3021872"/>
              <a:gd name="connsiteX207" fmla="*/ 2544676 w 12192000"/>
              <a:gd name="connsiteY207" fmla="*/ 1019916 h 3021872"/>
              <a:gd name="connsiteX208" fmla="*/ 2521406 w 12192000"/>
              <a:gd name="connsiteY208" fmla="*/ 1022036 h 3021872"/>
              <a:gd name="connsiteX209" fmla="*/ 2462038 w 12192000"/>
              <a:gd name="connsiteY209" fmla="*/ 992687 h 3021872"/>
              <a:gd name="connsiteX210" fmla="*/ 2448962 w 12192000"/>
              <a:gd name="connsiteY210" fmla="*/ 988555 h 3021872"/>
              <a:gd name="connsiteX211" fmla="*/ 2444223 w 12192000"/>
              <a:gd name="connsiteY211" fmla="*/ 985580 h 3021872"/>
              <a:gd name="connsiteX212" fmla="*/ 2428175 w 12192000"/>
              <a:gd name="connsiteY212" fmla="*/ 997242 h 3021872"/>
              <a:gd name="connsiteX213" fmla="*/ 2398519 w 12192000"/>
              <a:gd name="connsiteY213" fmla="*/ 1001482 h 3021872"/>
              <a:gd name="connsiteX214" fmla="*/ 2385271 w 12192000"/>
              <a:gd name="connsiteY214" fmla="*/ 993786 h 3021872"/>
              <a:gd name="connsiteX215" fmla="*/ 2298174 w 12192000"/>
              <a:gd name="connsiteY215" fmla="*/ 956527 h 3021872"/>
              <a:gd name="connsiteX216" fmla="*/ 2271014 w 12192000"/>
              <a:gd name="connsiteY216" fmla="*/ 945440 h 3021872"/>
              <a:gd name="connsiteX217" fmla="*/ 2214838 w 12192000"/>
              <a:gd name="connsiteY217" fmla="*/ 924396 h 3021872"/>
              <a:gd name="connsiteX218" fmla="*/ 2038407 w 12192000"/>
              <a:gd name="connsiteY218" fmla="*/ 916628 h 3021872"/>
              <a:gd name="connsiteX219" fmla="*/ 1958268 w 12192000"/>
              <a:gd name="connsiteY219" fmla="*/ 931677 h 3021872"/>
              <a:gd name="connsiteX220" fmla="*/ 1740316 w 12192000"/>
              <a:gd name="connsiteY220" fmla="*/ 931710 h 3021872"/>
              <a:gd name="connsiteX221" fmla="*/ 1454477 w 12192000"/>
              <a:gd name="connsiteY221" fmla="*/ 973878 h 3021872"/>
              <a:gd name="connsiteX222" fmla="*/ 1385984 w 12192000"/>
              <a:gd name="connsiteY222" fmla="*/ 958621 h 3021872"/>
              <a:gd name="connsiteX223" fmla="*/ 1355604 w 12192000"/>
              <a:gd name="connsiteY223" fmla="*/ 960893 h 3021872"/>
              <a:gd name="connsiteX224" fmla="*/ 1305323 w 12192000"/>
              <a:gd name="connsiteY224" fmla="*/ 967511 h 3021872"/>
              <a:gd name="connsiteX225" fmla="*/ 1125607 w 12192000"/>
              <a:gd name="connsiteY225" fmla="*/ 968467 h 3021872"/>
              <a:gd name="connsiteX226" fmla="*/ 1016562 w 12192000"/>
              <a:gd name="connsiteY226" fmla="*/ 975260 h 3021872"/>
              <a:gd name="connsiteX227" fmla="*/ 818620 w 12192000"/>
              <a:gd name="connsiteY227" fmla="*/ 987723 h 3021872"/>
              <a:gd name="connsiteX228" fmla="*/ 611870 w 12192000"/>
              <a:gd name="connsiteY228" fmla="*/ 1002547 h 3021872"/>
              <a:gd name="connsiteX229" fmla="*/ 520325 w 12192000"/>
              <a:gd name="connsiteY229" fmla="*/ 1010590 h 3021872"/>
              <a:gd name="connsiteX230" fmla="*/ 386188 w 12192000"/>
              <a:gd name="connsiteY230" fmla="*/ 1040956 h 3021872"/>
              <a:gd name="connsiteX231" fmla="*/ 272629 w 12192000"/>
              <a:gd name="connsiteY231" fmla="*/ 1010300 h 3021872"/>
              <a:gd name="connsiteX232" fmla="*/ 113450 w 12192000"/>
              <a:gd name="connsiteY232" fmla="*/ 1038933 h 3021872"/>
              <a:gd name="connsiteX233" fmla="*/ 4256 w 12192000"/>
              <a:gd name="connsiteY233" fmla="*/ 1060111 h 3021872"/>
              <a:gd name="connsiteX234" fmla="*/ 0 w 12192000"/>
              <a:gd name="connsiteY234" fmla="*/ 1059714 h 3021872"/>
              <a:gd name="connsiteX235" fmla="*/ 0 w 12192000"/>
              <a:gd name="connsiteY235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44784 w 12192000"/>
              <a:gd name="connsiteY16" fmla="*/ 2767480 h 3021872"/>
              <a:gd name="connsiteX17" fmla="*/ 11307999 w 12192000"/>
              <a:gd name="connsiteY17" fmla="*/ 2758374 h 3021872"/>
              <a:gd name="connsiteX18" fmla="*/ 11228674 w 12192000"/>
              <a:gd name="connsiteY18" fmla="*/ 2738503 h 3021872"/>
              <a:gd name="connsiteX19" fmla="*/ 11208775 w 12192000"/>
              <a:gd name="connsiteY19" fmla="*/ 2733735 h 3021872"/>
              <a:gd name="connsiteX20" fmla="*/ 11191329 w 12192000"/>
              <a:gd name="connsiteY20" fmla="*/ 2735896 h 3021872"/>
              <a:gd name="connsiteX21" fmla="*/ 11095293 w 12192000"/>
              <a:gd name="connsiteY21" fmla="*/ 2734181 h 3021872"/>
              <a:gd name="connsiteX22" fmla="*/ 11072290 w 12192000"/>
              <a:gd name="connsiteY22" fmla="*/ 2737734 h 3021872"/>
              <a:gd name="connsiteX23" fmla="*/ 10980239 w 12192000"/>
              <a:gd name="connsiteY23" fmla="*/ 2729000 h 3021872"/>
              <a:gd name="connsiteX24" fmla="*/ 10980167 w 12192000"/>
              <a:gd name="connsiteY24" fmla="*/ 2728972 h 3021872"/>
              <a:gd name="connsiteX25" fmla="*/ 10943501 w 12192000"/>
              <a:gd name="connsiteY25" fmla="*/ 2723352 h 3021872"/>
              <a:gd name="connsiteX26" fmla="*/ 10740825 w 12192000"/>
              <a:gd name="connsiteY26" fmla="*/ 2642544 h 3021872"/>
              <a:gd name="connsiteX27" fmla="*/ 10621021 w 12192000"/>
              <a:gd name="connsiteY27" fmla="*/ 2583972 h 3021872"/>
              <a:gd name="connsiteX28" fmla="*/ 10501779 w 12192000"/>
              <a:gd name="connsiteY28" fmla="*/ 2548735 h 3021872"/>
              <a:gd name="connsiteX29" fmla="*/ 10403355 w 12192000"/>
              <a:gd name="connsiteY29" fmla="*/ 2512953 h 3021872"/>
              <a:gd name="connsiteX30" fmla="*/ 10337449 w 12192000"/>
              <a:gd name="connsiteY30" fmla="*/ 2488172 h 3021872"/>
              <a:gd name="connsiteX31" fmla="*/ 10324327 w 12192000"/>
              <a:gd name="connsiteY31" fmla="*/ 2478939 h 3021872"/>
              <a:gd name="connsiteX32" fmla="*/ 10321929 w 12192000"/>
              <a:gd name="connsiteY32" fmla="*/ 2478993 h 3021872"/>
              <a:gd name="connsiteX33" fmla="*/ 10290461 w 12192000"/>
              <a:gd name="connsiteY33" fmla="*/ 2462144 h 3021872"/>
              <a:gd name="connsiteX34" fmla="*/ 10268970 w 12192000"/>
              <a:gd name="connsiteY34" fmla="*/ 2448931 h 3021872"/>
              <a:gd name="connsiteX35" fmla="*/ 10263699 w 12192000"/>
              <a:gd name="connsiteY35" fmla="*/ 2448340 h 3021872"/>
              <a:gd name="connsiteX36" fmla="*/ 10228272 w 12192000"/>
              <a:gd name="connsiteY36" fmla="*/ 2431997 h 3021872"/>
              <a:gd name="connsiteX37" fmla="*/ 10215997 w 12192000"/>
              <a:gd name="connsiteY37" fmla="*/ 2431103 h 3021872"/>
              <a:gd name="connsiteX38" fmla="*/ 10193885 w 12192000"/>
              <a:gd name="connsiteY38" fmla="*/ 2427360 h 3021872"/>
              <a:gd name="connsiteX39" fmla="*/ 10135557 w 12192000"/>
              <a:gd name="connsiteY39" fmla="*/ 2429769 h 3021872"/>
              <a:gd name="connsiteX40" fmla="*/ 10092108 w 12192000"/>
              <a:gd name="connsiteY40" fmla="*/ 2409075 h 3021872"/>
              <a:gd name="connsiteX41" fmla="*/ 10091815 w 12192000"/>
              <a:gd name="connsiteY41" fmla="*/ 2409211 h 3021872"/>
              <a:gd name="connsiteX42" fmla="*/ 10083558 w 12192000"/>
              <a:gd name="connsiteY42" fmla="*/ 2406369 h 3021872"/>
              <a:gd name="connsiteX43" fmla="*/ 10078319 w 12192000"/>
              <a:gd name="connsiteY43" fmla="*/ 2403481 h 3021872"/>
              <a:gd name="connsiteX44" fmla="*/ 10063647 w 12192000"/>
              <a:gd name="connsiteY44" fmla="*/ 2397528 h 3021872"/>
              <a:gd name="connsiteX45" fmla="*/ 10057660 w 12192000"/>
              <a:gd name="connsiteY45" fmla="*/ 2396793 h 3021872"/>
              <a:gd name="connsiteX46" fmla="*/ 10003124 w 12192000"/>
              <a:gd name="connsiteY46" fmla="*/ 2406692 h 3021872"/>
              <a:gd name="connsiteX47" fmla="*/ 9898644 w 12192000"/>
              <a:gd name="connsiteY47" fmla="*/ 2393136 h 3021872"/>
              <a:gd name="connsiteX48" fmla="*/ 9794969 w 12192000"/>
              <a:gd name="connsiteY48" fmla="*/ 2376665 h 3021872"/>
              <a:gd name="connsiteX49" fmla="*/ 9690708 w 12192000"/>
              <a:gd name="connsiteY49" fmla="*/ 2362478 h 3021872"/>
              <a:gd name="connsiteX50" fmla="*/ 9656590 w 12192000"/>
              <a:gd name="connsiteY50" fmla="*/ 2365107 h 3021872"/>
              <a:gd name="connsiteX51" fmla="*/ 9651013 w 12192000"/>
              <a:gd name="connsiteY51" fmla="*/ 2365379 h 3021872"/>
              <a:gd name="connsiteX52" fmla="*/ 9629535 w 12192000"/>
              <a:gd name="connsiteY52" fmla="*/ 2359562 h 3021872"/>
              <a:gd name="connsiteX53" fmla="*/ 9621002 w 12192000"/>
              <a:gd name="connsiteY53" fmla="*/ 2358015 h 3021872"/>
              <a:gd name="connsiteX54" fmla="*/ 9620811 w 12192000"/>
              <a:gd name="connsiteY54" fmla="*/ 2358209 h 3021872"/>
              <a:gd name="connsiteX55" fmla="*/ 9612783 w 12192000"/>
              <a:gd name="connsiteY55" fmla="*/ 2356304 h 3021872"/>
              <a:gd name="connsiteX56" fmla="*/ 9573299 w 12192000"/>
              <a:gd name="connsiteY56" fmla="*/ 2344048 h 3021872"/>
              <a:gd name="connsiteX57" fmla="*/ 9523299 w 12192000"/>
              <a:gd name="connsiteY57" fmla="*/ 2356751 h 3021872"/>
              <a:gd name="connsiteX58" fmla="*/ 9502217 w 12192000"/>
              <a:gd name="connsiteY58" fmla="*/ 2356672 h 3021872"/>
              <a:gd name="connsiteX59" fmla="*/ 9491052 w 12192000"/>
              <a:gd name="connsiteY59" fmla="*/ 2357876 h 3021872"/>
              <a:gd name="connsiteX60" fmla="*/ 9490420 w 12192000"/>
              <a:gd name="connsiteY60" fmla="*/ 2358754 h 3021872"/>
              <a:gd name="connsiteX61" fmla="*/ 9422814 w 12192000"/>
              <a:gd name="connsiteY61" fmla="*/ 2337048 h 3021872"/>
              <a:gd name="connsiteX62" fmla="*/ 9387555 w 12192000"/>
              <a:gd name="connsiteY62" fmla="*/ 2324836 h 3021872"/>
              <a:gd name="connsiteX63" fmla="*/ 9385480 w 12192000"/>
              <a:gd name="connsiteY63" fmla="*/ 2325313 h 3021872"/>
              <a:gd name="connsiteX64" fmla="*/ 9369766 w 12192000"/>
              <a:gd name="connsiteY64" fmla="*/ 2317902 h 3021872"/>
              <a:gd name="connsiteX65" fmla="*/ 9356267 w 12192000"/>
              <a:gd name="connsiteY65" fmla="*/ 2307218 h 3021872"/>
              <a:gd name="connsiteX66" fmla="*/ 9240605 w 12192000"/>
              <a:gd name="connsiteY66" fmla="*/ 2292733 h 3021872"/>
              <a:gd name="connsiteX67" fmla="*/ 9083251 w 12192000"/>
              <a:gd name="connsiteY67" fmla="*/ 2245348 h 3021872"/>
              <a:gd name="connsiteX68" fmla="*/ 8956025 w 12192000"/>
              <a:gd name="connsiteY68" fmla="*/ 2219438 h 3021872"/>
              <a:gd name="connsiteX69" fmla="*/ 8791834 w 12192000"/>
              <a:gd name="connsiteY69" fmla="*/ 2194608 h 3021872"/>
              <a:gd name="connsiteX70" fmla="*/ 8677385 w 12192000"/>
              <a:gd name="connsiteY70" fmla="*/ 2172946 h 3021872"/>
              <a:gd name="connsiteX71" fmla="*/ 8628381 w 12192000"/>
              <a:gd name="connsiteY71" fmla="*/ 2151256 h 3021872"/>
              <a:gd name="connsiteX72" fmla="*/ 8608955 w 12192000"/>
              <a:gd name="connsiteY72" fmla="*/ 2154253 h 3021872"/>
              <a:gd name="connsiteX73" fmla="*/ 8605623 w 12192000"/>
              <a:gd name="connsiteY73" fmla="*/ 2154974 h 3021872"/>
              <a:gd name="connsiteX74" fmla="*/ 8591946 w 12192000"/>
              <a:gd name="connsiteY74" fmla="*/ 2153429 h 3021872"/>
              <a:gd name="connsiteX75" fmla="*/ 8588503 w 12192000"/>
              <a:gd name="connsiteY75" fmla="*/ 2158528 h 3021872"/>
              <a:gd name="connsiteX76" fmla="*/ 8542929 w 12192000"/>
              <a:gd name="connsiteY76" fmla="*/ 2155780 h 3021872"/>
              <a:gd name="connsiteX77" fmla="*/ 8422422 w 12192000"/>
              <a:gd name="connsiteY77" fmla="*/ 2128783 h 3021872"/>
              <a:gd name="connsiteX78" fmla="*/ 8350509 w 12192000"/>
              <a:gd name="connsiteY78" fmla="*/ 2116143 h 3021872"/>
              <a:gd name="connsiteX79" fmla="*/ 8323483 w 12192000"/>
              <a:gd name="connsiteY79" fmla="*/ 2116856 h 3021872"/>
              <a:gd name="connsiteX80" fmla="*/ 8285541 w 12192000"/>
              <a:gd name="connsiteY80" fmla="*/ 2114142 h 3021872"/>
              <a:gd name="connsiteX81" fmla="*/ 8156321 w 12192000"/>
              <a:gd name="connsiteY81" fmla="*/ 2105622 h 3021872"/>
              <a:gd name="connsiteX82" fmla="*/ 8115022 w 12192000"/>
              <a:gd name="connsiteY82" fmla="*/ 2097331 h 3021872"/>
              <a:gd name="connsiteX83" fmla="*/ 8109128 w 12192000"/>
              <a:gd name="connsiteY83" fmla="*/ 2095725 h 3021872"/>
              <a:gd name="connsiteX84" fmla="*/ 8061947 w 12192000"/>
              <a:gd name="connsiteY84" fmla="*/ 2076044 h 3021872"/>
              <a:gd name="connsiteX85" fmla="*/ 8056343 w 12192000"/>
              <a:gd name="connsiteY85" fmla="*/ 2079176 h 3021872"/>
              <a:gd name="connsiteX86" fmla="*/ 8039888 w 12192000"/>
              <a:gd name="connsiteY86" fmla="*/ 2079889 h 3021872"/>
              <a:gd name="connsiteX87" fmla="*/ 8027893 w 12192000"/>
              <a:gd name="connsiteY87" fmla="*/ 2071837 h 3021872"/>
              <a:gd name="connsiteX88" fmla="*/ 7968202 w 12192000"/>
              <a:gd name="connsiteY88" fmla="*/ 2048643 h 3021872"/>
              <a:gd name="connsiteX89" fmla="*/ 7879707 w 12192000"/>
              <a:gd name="connsiteY89" fmla="*/ 2019539 h 3021872"/>
              <a:gd name="connsiteX90" fmla="*/ 7867283 w 12192000"/>
              <a:gd name="connsiteY90" fmla="*/ 2011237 h 3021872"/>
              <a:gd name="connsiteX91" fmla="*/ 7843997 w 12192000"/>
              <a:gd name="connsiteY91" fmla="*/ 2004002 h 3021872"/>
              <a:gd name="connsiteX92" fmla="*/ 7819810 w 12192000"/>
              <a:gd name="connsiteY92" fmla="*/ 2003978 h 3021872"/>
              <a:gd name="connsiteX93" fmla="*/ 7766905 w 12192000"/>
              <a:gd name="connsiteY93" fmla="*/ 1994240 h 3021872"/>
              <a:gd name="connsiteX94" fmla="*/ 7748811 w 12192000"/>
              <a:gd name="connsiteY94" fmla="*/ 2001647 h 3021872"/>
              <a:gd name="connsiteX95" fmla="*/ 7745757 w 12192000"/>
              <a:gd name="connsiteY95" fmla="*/ 2003120 h 3021872"/>
              <a:gd name="connsiteX96" fmla="*/ 7732110 w 12192000"/>
              <a:gd name="connsiteY96" fmla="*/ 2004783 h 3021872"/>
              <a:gd name="connsiteX97" fmla="*/ 7730039 w 12192000"/>
              <a:gd name="connsiteY97" fmla="*/ 2010536 h 3021872"/>
              <a:gd name="connsiteX98" fmla="*/ 7685159 w 12192000"/>
              <a:gd name="connsiteY98" fmla="*/ 2018415 h 3021872"/>
              <a:gd name="connsiteX99" fmla="*/ 7561596 w 12192000"/>
              <a:gd name="connsiteY99" fmla="*/ 2020063 h 3021872"/>
              <a:gd name="connsiteX100" fmla="*/ 7488722 w 12192000"/>
              <a:gd name="connsiteY100" fmla="*/ 2024418 h 3021872"/>
              <a:gd name="connsiteX101" fmla="*/ 7462688 w 12192000"/>
              <a:gd name="connsiteY101" fmla="*/ 2031366 h 3021872"/>
              <a:gd name="connsiteX102" fmla="*/ 7425222 w 12192000"/>
              <a:gd name="connsiteY102" fmla="*/ 2037510 h 3021872"/>
              <a:gd name="connsiteX103" fmla="*/ 7360376 w 12192000"/>
              <a:gd name="connsiteY103" fmla="*/ 2052454 h 3021872"/>
              <a:gd name="connsiteX104" fmla="*/ 7297796 w 12192000"/>
              <a:gd name="connsiteY104" fmla="*/ 2059134 h 3021872"/>
              <a:gd name="connsiteX105" fmla="*/ 7255684 w 12192000"/>
              <a:gd name="connsiteY105" fmla="*/ 2060633 h 3021872"/>
              <a:gd name="connsiteX106" fmla="*/ 7249573 w 12192000"/>
              <a:gd name="connsiteY106" fmla="*/ 2060435 h 3021872"/>
              <a:gd name="connsiteX107" fmla="*/ 7198933 w 12192000"/>
              <a:gd name="connsiteY107" fmla="*/ 2052227 h 3021872"/>
              <a:gd name="connsiteX108" fmla="*/ 7194276 w 12192000"/>
              <a:gd name="connsiteY108" fmla="*/ 2056568 h 3021872"/>
              <a:gd name="connsiteX109" fmla="*/ 7178495 w 12192000"/>
              <a:gd name="connsiteY109" fmla="*/ 2061069 h 3021872"/>
              <a:gd name="connsiteX110" fmla="*/ 7164866 w 12192000"/>
              <a:gd name="connsiteY110" fmla="*/ 2056021 h 3021872"/>
              <a:gd name="connsiteX111" fmla="*/ 7101221 w 12192000"/>
              <a:gd name="connsiteY111" fmla="*/ 2047289 h 3021872"/>
              <a:gd name="connsiteX112" fmla="*/ 7008182 w 12192000"/>
              <a:gd name="connsiteY112" fmla="*/ 2039482 h 3021872"/>
              <a:gd name="connsiteX113" fmla="*/ 6994073 w 12192000"/>
              <a:gd name="connsiteY113" fmla="*/ 2034288 h 3021872"/>
              <a:gd name="connsiteX114" fmla="*/ 6902768 w 12192000"/>
              <a:gd name="connsiteY114" fmla="*/ 2021990 h 3021872"/>
              <a:gd name="connsiteX115" fmla="*/ 6854917 w 12192000"/>
              <a:gd name="connsiteY115" fmla="*/ 2020321 h 3021872"/>
              <a:gd name="connsiteX116" fmla="*/ 6849655 w 12192000"/>
              <a:gd name="connsiteY116" fmla="*/ 2025191 h 3021872"/>
              <a:gd name="connsiteX117" fmla="*/ 6835522 w 12192000"/>
              <a:gd name="connsiteY117" fmla="*/ 2024012 h 3021872"/>
              <a:gd name="connsiteX118" fmla="*/ 6707727 w 12192000"/>
              <a:gd name="connsiteY118" fmla="*/ 2006254 h 3021872"/>
              <a:gd name="connsiteX119" fmla="*/ 6561947 w 12192000"/>
              <a:gd name="connsiteY119" fmla="*/ 1975575 h 3021872"/>
              <a:gd name="connsiteX120" fmla="*/ 6464714 w 12192000"/>
              <a:gd name="connsiteY120" fmla="*/ 1978704 h 3021872"/>
              <a:gd name="connsiteX121" fmla="*/ 6242129 w 12192000"/>
              <a:gd name="connsiteY121" fmla="*/ 1915441 h 3021872"/>
              <a:gd name="connsiteX122" fmla="*/ 6080728 w 12192000"/>
              <a:gd name="connsiteY122" fmla="*/ 1895758 h 3021872"/>
              <a:gd name="connsiteX123" fmla="*/ 6069627 w 12192000"/>
              <a:gd name="connsiteY123" fmla="*/ 1885968 h 3021872"/>
              <a:gd name="connsiteX124" fmla="*/ 6055146 w 12192000"/>
              <a:gd name="connsiteY124" fmla="*/ 1879305 h 3021872"/>
              <a:gd name="connsiteX125" fmla="*/ 5953405 w 12192000"/>
              <a:gd name="connsiteY125" fmla="*/ 1849929 h 3021872"/>
              <a:gd name="connsiteX126" fmla="*/ 5940151 w 12192000"/>
              <a:gd name="connsiteY126" fmla="*/ 1852123 h 3021872"/>
              <a:gd name="connsiteX127" fmla="*/ 5917647 w 12192000"/>
              <a:gd name="connsiteY127" fmla="*/ 1852476 h 3021872"/>
              <a:gd name="connsiteX128" fmla="*/ 5860259 w 12192000"/>
              <a:gd name="connsiteY128" fmla="*/ 1865444 h 3021872"/>
              <a:gd name="connsiteX129" fmla="*/ 5821880 w 12192000"/>
              <a:gd name="connsiteY129" fmla="*/ 1854695 h 3021872"/>
              <a:gd name="connsiteX130" fmla="*/ 5813898 w 12192000"/>
              <a:gd name="connsiteY130" fmla="*/ 1853063 h 3021872"/>
              <a:gd name="connsiteX131" fmla="*/ 5813633 w 12192000"/>
              <a:gd name="connsiteY131" fmla="*/ 1853249 h 3021872"/>
              <a:gd name="connsiteX132" fmla="*/ 5804995 w 12192000"/>
              <a:gd name="connsiteY132" fmla="*/ 1851966 h 3021872"/>
              <a:gd name="connsiteX133" fmla="*/ 5799340 w 12192000"/>
              <a:gd name="connsiteY133" fmla="*/ 1850088 h 3021872"/>
              <a:gd name="connsiteX134" fmla="*/ 5783850 w 12192000"/>
              <a:gd name="connsiteY134" fmla="*/ 1846922 h 3021872"/>
              <a:gd name="connsiteX135" fmla="*/ 5777803 w 12192000"/>
              <a:gd name="connsiteY135" fmla="*/ 1847290 h 3021872"/>
              <a:gd name="connsiteX136" fmla="*/ 5774372 w 12192000"/>
              <a:gd name="connsiteY136" fmla="*/ 1849538 h 3021872"/>
              <a:gd name="connsiteX137" fmla="*/ 5740527 w 12192000"/>
              <a:gd name="connsiteY137" fmla="*/ 1850453 h 3021872"/>
              <a:gd name="connsiteX138" fmla="*/ 5671437 w 12192000"/>
              <a:gd name="connsiteY138" fmla="*/ 1845438 h 3021872"/>
              <a:gd name="connsiteX139" fmla="*/ 5633526 w 12192000"/>
              <a:gd name="connsiteY139" fmla="*/ 1839191 h 3021872"/>
              <a:gd name="connsiteX140" fmla="*/ 5527860 w 12192000"/>
              <a:gd name="connsiteY140" fmla="*/ 1825767 h 3021872"/>
              <a:gd name="connsiteX141" fmla="*/ 5420429 w 12192000"/>
              <a:gd name="connsiteY141" fmla="*/ 1815102 h 3021872"/>
              <a:gd name="connsiteX142" fmla="*/ 5339073 w 12192000"/>
              <a:gd name="connsiteY142" fmla="*/ 1819639 h 3021872"/>
              <a:gd name="connsiteX143" fmla="*/ 5334373 w 12192000"/>
              <a:gd name="connsiteY143" fmla="*/ 1817028 h 3021872"/>
              <a:gd name="connsiteX144" fmla="*/ 5326433 w 12192000"/>
              <a:gd name="connsiteY144" fmla="*/ 1814516 h 3021872"/>
              <a:gd name="connsiteX145" fmla="*/ 5326080 w 12192000"/>
              <a:gd name="connsiteY145" fmla="*/ 1814651 h 3021872"/>
              <a:gd name="connsiteX146" fmla="*/ 5318954 w 12192000"/>
              <a:gd name="connsiteY146" fmla="*/ 1811914 h 3021872"/>
              <a:gd name="connsiteX147" fmla="*/ 5286087 w 12192000"/>
              <a:gd name="connsiteY147" fmla="*/ 1796038 h 3021872"/>
              <a:gd name="connsiteX148" fmla="*/ 5223002 w 12192000"/>
              <a:gd name="connsiteY148" fmla="*/ 1799482 h 3021872"/>
              <a:gd name="connsiteX149" fmla="*/ 5200540 w 12192000"/>
              <a:gd name="connsiteY149" fmla="*/ 1796400 h 3021872"/>
              <a:gd name="connsiteX150" fmla="*/ 5154928 w 12192000"/>
              <a:gd name="connsiteY150" fmla="*/ 1781130 h 3021872"/>
              <a:gd name="connsiteX151" fmla="*/ 5149478 w 12192000"/>
              <a:gd name="connsiteY151" fmla="*/ 1780679 h 3021872"/>
              <a:gd name="connsiteX152" fmla="*/ 5130626 w 12192000"/>
              <a:gd name="connsiteY152" fmla="*/ 1768669 h 3021872"/>
              <a:gd name="connsiteX153" fmla="*/ 5102239 w 12192000"/>
              <a:gd name="connsiteY153" fmla="*/ 1753436 h 3021872"/>
              <a:gd name="connsiteX154" fmla="*/ 5099658 w 12192000"/>
              <a:gd name="connsiteY154" fmla="*/ 1753538 h 3021872"/>
              <a:gd name="connsiteX155" fmla="*/ 5088508 w 12192000"/>
              <a:gd name="connsiteY155" fmla="*/ 1745106 h 3021872"/>
              <a:gd name="connsiteX156" fmla="*/ 5082205 w 12192000"/>
              <a:gd name="connsiteY156" fmla="*/ 1734262 h 3021872"/>
              <a:gd name="connsiteX157" fmla="*/ 4931750 w 12192000"/>
              <a:gd name="connsiteY157" fmla="*/ 1691385 h 3021872"/>
              <a:gd name="connsiteX158" fmla="*/ 4824030 w 12192000"/>
              <a:gd name="connsiteY158" fmla="*/ 1643040 h 3021872"/>
              <a:gd name="connsiteX159" fmla="*/ 4758423 w 12192000"/>
              <a:gd name="connsiteY159" fmla="*/ 1579191 h 3021872"/>
              <a:gd name="connsiteX160" fmla="*/ 4514045 w 12192000"/>
              <a:gd name="connsiteY160" fmla="*/ 1535848 h 3021872"/>
              <a:gd name="connsiteX161" fmla="*/ 4458973 w 12192000"/>
              <a:gd name="connsiteY161" fmla="*/ 1525122 h 3021872"/>
              <a:gd name="connsiteX162" fmla="*/ 4423105 w 12192000"/>
              <a:gd name="connsiteY162" fmla="*/ 1500018 h 3021872"/>
              <a:gd name="connsiteX163" fmla="*/ 4400073 w 12192000"/>
              <a:gd name="connsiteY163" fmla="*/ 1499739 h 3021872"/>
              <a:gd name="connsiteX164" fmla="*/ 4395961 w 12192000"/>
              <a:gd name="connsiteY164" fmla="*/ 1499863 h 3021872"/>
              <a:gd name="connsiteX165" fmla="*/ 4382523 w 12192000"/>
              <a:gd name="connsiteY165" fmla="*/ 1496619 h 3021872"/>
              <a:gd name="connsiteX166" fmla="*/ 4374971 w 12192000"/>
              <a:gd name="connsiteY166" fmla="*/ 1500377 h 3021872"/>
              <a:gd name="connsiteX167" fmla="*/ 4352051 w 12192000"/>
              <a:gd name="connsiteY167" fmla="*/ 1498843 h 3021872"/>
              <a:gd name="connsiteX168" fmla="*/ 4328364 w 12192000"/>
              <a:gd name="connsiteY168" fmla="*/ 1491566 h 3021872"/>
              <a:gd name="connsiteX169" fmla="*/ 4220142 w 12192000"/>
              <a:gd name="connsiteY169" fmla="*/ 1451803 h 3021872"/>
              <a:gd name="connsiteX170" fmla="*/ 4152921 w 12192000"/>
              <a:gd name="connsiteY170" fmla="*/ 1430969 h 3021872"/>
              <a:gd name="connsiteX171" fmla="*/ 4123498 w 12192000"/>
              <a:gd name="connsiteY171" fmla="*/ 1427696 h 3021872"/>
              <a:gd name="connsiteX172" fmla="*/ 4085026 w 12192000"/>
              <a:gd name="connsiteY172" fmla="*/ 1420005 h 3021872"/>
              <a:gd name="connsiteX173" fmla="*/ 4014120 w 12192000"/>
              <a:gd name="connsiteY173" fmla="*/ 1410025 h 3021872"/>
              <a:gd name="connsiteX174" fmla="*/ 3924085 w 12192000"/>
              <a:gd name="connsiteY174" fmla="*/ 1390368 h 3021872"/>
              <a:gd name="connsiteX175" fmla="*/ 3875102 w 12192000"/>
              <a:gd name="connsiteY175" fmla="*/ 1356231 h 3021872"/>
              <a:gd name="connsiteX176" fmla="*/ 3866735 w 12192000"/>
              <a:gd name="connsiteY176" fmla="*/ 1358044 h 3021872"/>
              <a:gd name="connsiteX177" fmla="*/ 3824835 w 12192000"/>
              <a:gd name="connsiteY177" fmla="*/ 1344150 h 3021872"/>
              <a:gd name="connsiteX178" fmla="*/ 3698316 w 12192000"/>
              <a:gd name="connsiteY178" fmla="*/ 1271660 h 3021872"/>
              <a:gd name="connsiteX179" fmla="*/ 3615875 w 12192000"/>
              <a:gd name="connsiteY179" fmla="*/ 1245166 h 3021872"/>
              <a:gd name="connsiteX180" fmla="*/ 3583351 w 12192000"/>
              <a:gd name="connsiteY180" fmla="*/ 1239605 h 3021872"/>
              <a:gd name="connsiteX181" fmla="*/ 3529058 w 12192000"/>
              <a:gd name="connsiteY181" fmla="*/ 1230047 h 3021872"/>
              <a:gd name="connsiteX182" fmla="*/ 3438822 w 12192000"/>
              <a:gd name="connsiteY182" fmla="*/ 1205661 h 3021872"/>
              <a:gd name="connsiteX183" fmla="*/ 3390292 w 12192000"/>
              <a:gd name="connsiteY183" fmla="*/ 1197075 h 3021872"/>
              <a:gd name="connsiteX184" fmla="*/ 3315537 w 12192000"/>
              <a:gd name="connsiteY184" fmla="*/ 1185391 h 3021872"/>
              <a:gd name="connsiteX185" fmla="*/ 3305896 w 12192000"/>
              <a:gd name="connsiteY185" fmla="*/ 1180025 h 3021872"/>
              <a:gd name="connsiteX186" fmla="*/ 3260055 w 12192000"/>
              <a:gd name="connsiteY186" fmla="*/ 1189560 h 3021872"/>
              <a:gd name="connsiteX187" fmla="*/ 3136098 w 12192000"/>
              <a:gd name="connsiteY187" fmla="*/ 1171708 h 3021872"/>
              <a:gd name="connsiteX188" fmla="*/ 3113533 w 12192000"/>
              <a:gd name="connsiteY188" fmla="*/ 1171758 h 3021872"/>
              <a:gd name="connsiteX189" fmla="*/ 3087934 w 12192000"/>
              <a:gd name="connsiteY189" fmla="*/ 1162189 h 3021872"/>
              <a:gd name="connsiteX190" fmla="*/ 3033101 w 12192000"/>
              <a:gd name="connsiteY190" fmla="*/ 1146004 h 3021872"/>
              <a:gd name="connsiteX191" fmla="*/ 2999082 w 12192000"/>
              <a:gd name="connsiteY191" fmla="*/ 1129337 h 3021872"/>
              <a:gd name="connsiteX192" fmla="*/ 2988144 w 12192000"/>
              <a:gd name="connsiteY192" fmla="*/ 1133783 h 3021872"/>
              <a:gd name="connsiteX193" fmla="*/ 2964880 w 12192000"/>
              <a:gd name="connsiteY193" fmla="*/ 1133160 h 3021872"/>
              <a:gd name="connsiteX194" fmla="*/ 2871083 w 12192000"/>
              <a:gd name="connsiteY194" fmla="*/ 1114281 h 3021872"/>
              <a:gd name="connsiteX195" fmla="*/ 2853547 w 12192000"/>
              <a:gd name="connsiteY195" fmla="*/ 1113282 h 3021872"/>
              <a:gd name="connsiteX196" fmla="*/ 2834998 w 12192000"/>
              <a:gd name="connsiteY196" fmla="*/ 1105032 h 3021872"/>
              <a:gd name="connsiteX197" fmla="*/ 2832012 w 12192000"/>
              <a:gd name="connsiteY197" fmla="*/ 1103667 h 3021872"/>
              <a:gd name="connsiteX198" fmla="*/ 2831450 w 12192000"/>
              <a:gd name="connsiteY198" fmla="*/ 1103681 h 3021872"/>
              <a:gd name="connsiteX199" fmla="*/ 2830158 w 12192000"/>
              <a:gd name="connsiteY199" fmla="*/ 1102819 h 3021872"/>
              <a:gd name="connsiteX200" fmla="*/ 2817969 w 12192000"/>
              <a:gd name="connsiteY200" fmla="*/ 1097243 h 3021872"/>
              <a:gd name="connsiteX201" fmla="*/ 2812278 w 12192000"/>
              <a:gd name="connsiteY201" fmla="*/ 1097008 h 3021872"/>
              <a:gd name="connsiteX202" fmla="*/ 2735949 w 12192000"/>
              <a:gd name="connsiteY202" fmla="*/ 1069536 h 3021872"/>
              <a:gd name="connsiteX203" fmla="*/ 2700542 w 12192000"/>
              <a:gd name="connsiteY203" fmla="*/ 1056907 h 3021872"/>
              <a:gd name="connsiteX204" fmla="*/ 2690071 w 12192000"/>
              <a:gd name="connsiteY204" fmla="*/ 1056397 h 3021872"/>
              <a:gd name="connsiteX205" fmla="*/ 2655269 w 12192000"/>
              <a:gd name="connsiteY205" fmla="*/ 1042078 h 3021872"/>
              <a:gd name="connsiteX206" fmla="*/ 2637172 w 12192000"/>
              <a:gd name="connsiteY206" fmla="*/ 1039382 h 3021872"/>
              <a:gd name="connsiteX207" fmla="*/ 2544676 w 12192000"/>
              <a:gd name="connsiteY207" fmla="*/ 1019916 h 3021872"/>
              <a:gd name="connsiteX208" fmla="*/ 2521406 w 12192000"/>
              <a:gd name="connsiteY208" fmla="*/ 1022036 h 3021872"/>
              <a:gd name="connsiteX209" fmla="*/ 2462038 w 12192000"/>
              <a:gd name="connsiteY209" fmla="*/ 992687 h 3021872"/>
              <a:gd name="connsiteX210" fmla="*/ 2448962 w 12192000"/>
              <a:gd name="connsiteY210" fmla="*/ 988555 h 3021872"/>
              <a:gd name="connsiteX211" fmla="*/ 2444223 w 12192000"/>
              <a:gd name="connsiteY211" fmla="*/ 985580 h 3021872"/>
              <a:gd name="connsiteX212" fmla="*/ 2428175 w 12192000"/>
              <a:gd name="connsiteY212" fmla="*/ 997242 h 3021872"/>
              <a:gd name="connsiteX213" fmla="*/ 2398519 w 12192000"/>
              <a:gd name="connsiteY213" fmla="*/ 1001482 h 3021872"/>
              <a:gd name="connsiteX214" fmla="*/ 2385271 w 12192000"/>
              <a:gd name="connsiteY214" fmla="*/ 993786 h 3021872"/>
              <a:gd name="connsiteX215" fmla="*/ 2298174 w 12192000"/>
              <a:gd name="connsiteY215" fmla="*/ 956527 h 3021872"/>
              <a:gd name="connsiteX216" fmla="*/ 2271014 w 12192000"/>
              <a:gd name="connsiteY216" fmla="*/ 945440 h 3021872"/>
              <a:gd name="connsiteX217" fmla="*/ 2214838 w 12192000"/>
              <a:gd name="connsiteY217" fmla="*/ 924396 h 3021872"/>
              <a:gd name="connsiteX218" fmla="*/ 2038407 w 12192000"/>
              <a:gd name="connsiteY218" fmla="*/ 916628 h 3021872"/>
              <a:gd name="connsiteX219" fmla="*/ 1958268 w 12192000"/>
              <a:gd name="connsiteY219" fmla="*/ 931677 h 3021872"/>
              <a:gd name="connsiteX220" fmla="*/ 1740316 w 12192000"/>
              <a:gd name="connsiteY220" fmla="*/ 931710 h 3021872"/>
              <a:gd name="connsiteX221" fmla="*/ 1454477 w 12192000"/>
              <a:gd name="connsiteY221" fmla="*/ 973878 h 3021872"/>
              <a:gd name="connsiteX222" fmla="*/ 1385984 w 12192000"/>
              <a:gd name="connsiteY222" fmla="*/ 958621 h 3021872"/>
              <a:gd name="connsiteX223" fmla="*/ 1355604 w 12192000"/>
              <a:gd name="connsiteY223" fmla="*/ 960893 h 3021872"/>
              <a:gd name="connsiteX224" fmla="*/ 1305323 w 12192000"/>
              <a:gd name="connsiteY224" fmla="*/ 967511 h 3021872"/>
              <a:gd name="connsiteX225" fmla="*/ 1125607 w 12192000"/>
              <a:gd name="connsiteY225" fmla="*/ 968467 h 3021872"/>
              <a:gd name="connsiteX226" fmla="*/ 1016562 w 12192000"/>
              <a:gd name="connsiteY226" fmla="*/ 975260 h 3021872"/>
              <a:gd name="connsiteX227" fmla="*/ 818620 w 12192000"/>
              <a:gd name="connsiteY227" fmla="*/ 987723 h 3021872"/>
              <a:gd name="connsiteX228" fmla="*/ 611870 w 12192000"/>
              <a:gd name="connsiteY228" fmla="*/ 1002547 h 3021872"/>
              <a:gd name="connsiteX229" fmla="*/ 520325 w 12192000"/>
              <a:gd name="connsiteY229" fmla="*/ 1010590 h 3021872"/>
              <a:gd name="connsiteX230" fmla="*/ 386188 w 12192000"/>
              <a:gd name="connsiteY230" fmla="*/ 1040956 h 3021872"/>
              <a:gd name="connsiteX231" fmla="*/ 272629 w 12192000"/>
              <a:gd name="connsiteY231" fmla="*/ 1010300 h 3021872"/>
              <a:gd name="connsiteX232" fmla="*/ 113450 w 12192000"/>
              <a:gd name="connsiteY232" fmla="*/ 1038933 h 3021872"/>
              <a:gd name="connsiteX233" fmla="*/ 4256 w 12192000"/>
              <a:gd name="connsiteY233" fmla="*/ 1060111 h 3021872"/>
              <a:gd name="connsiteX234" fmla="*/ 0 w 12192000"/>
              <a:gd name="connsiteY234" fmla="*/ 1059714 h 3021872"/>
              <a:gd name="connsiteX235" fmla="*/ 0 w 12192000"/>
              <a:gd name="connsiteY235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46286 w 12192000"/>
              <a:gd name="connsiteY15" fmla="*/ 2771221 h 3021872"/>
              <a:gd name="connsiteX16" fmla="*/ 11307999 w 12192000"/>
              <a:gd name="connsiteY16" fmla="*/ 2758374 h 3021872"/>
              <a:gd name="connsiteX17" fmla="*/ 11228674 w 12192000"/>
              <a:gd name="connsiteY17" fmla="*/ 2738503 h 3021872"/>
              <a:gd name="connsiteX18" fmla="*/ 11208775 w 12192000"/>
              <a:gd name="connsiteY18" fmla="*/ 2733735 h 3021872"/>
              <a:gd name="connsiteX19" fmla="*/ 11191329 w 12192000"/>
              <a:gd name="connsiteY19" fmla="*/ 2735896 h 3021872"/>
              <a:gd name="connsiteX20" fmla="*/ 11095293 w 12192000"/>
              <a:gd name="connsiteY20" fmla="*/ 2734181 h 3021872"/>
              <a:gd name="connsiteX21" fmla="*/ 11072290 w 12192000"/>
              <a:gd name="connsiteY21" fmla="*/ 2737734 h 3021872"/>
              <a:gd name="connsiteX22" fmla="*/ 10980239 w 12192000"/>
              <a:gd name="connsiteY22" fmla="*/ 2729000 h 3021872"/>
              <a:gd name="connsiteX23" fmla="*/ 10980167 w 12192000"/>
              <a:gd name="connsiteY23" fmla="*/ 2728972 h 3021872"/>
              <a:gd name="connsiteX24" fmla="*/ 10943501 w 12192000"/>
              <a:gd name="connsiteY24" fmla="*/ 2723352 h 3021872"/>
              <a:gd name="connsiteX25" fmla="*/ 10740825 w 12192000"/>
              <a:gd name="connsiteY25" fmla="*/ 2642544 h 3021872"/>
              <a:gd name="connsiteX26" fmla="*/ 10621021 w 12192000"/>
              <a:gd name="connsiteY26" fmla="*/ 2583972 h 3021872"/>
              <a:gd name="connsiteX27" fmla="*/ 10501779 w 12192000"/>
              <a:gd name="connsiteY27" fmla="*/ 2548735 h 3021872"/>
              <a:gd name="connsiteX28" fmla="*/ 10403355 w 12192000"/>
              <a:gd name="connsiteY28" fmla="*/ 2512953 h 3021872"/>
              <a:gd name="connsiteX29" fmla="*/ 10337449 w 12192000"/>
              <a:gd name="connsiteY29" fmla="*/ 2488172 h 3021872"/>
              <a:gd name="connsiteX30" fmla="*/ 10324327 w 12192000"/>
              <a:gd name="connsiteY30" fmla="*/ 2478939 h 3021872"/>
              <a:gd name="connsiteX31" fmla="*/ 10321929 w 12192000"/>
              <a:gd name="connsiteY31" fmla="*/ 2478993 h 3021872"/>
              <a:gd name="connsiteX32" fmla="*/ 10290461 w 12192000"/>
              <a:gd name="connsiteY32" fmla="*/ 2462144 h 3021872"/>
              <a:gd name="connsiteX33" fmla="*/ 10268970 w 12192000"/>
              <a:gd name="connsiteY33" fmla="*/ 2448931 h 3021872"/>
              <a:gd name="connsiteX34" fmla="*/ 10263699 w 12192000"/>
              <a:gd name="connsiteY34" fmla="*/ 2448340 h 3021872"/>
              <a:gd name="connsiteX35" fmla="*/ 10228272 w 12192000"/>
              <a:gd name="connsiteY35" fmla="*/ 2431997 h 3021872"/>
              <a:gd name="connsiteX36" fmla="*/ 10215997 w 12192000"/>
              <a:gd name="connsiteY36" fmla="*/ 2431103 h 3021872"/>
              <a:gd name="connsiteX37" fmla="*/ 10193885 w 12192000"/>
              <a:gd name="connsiteY37" fmla="*/ 2427360 h 3021872"/>
              <a:gd name="connsiteX38" fmla="*/ 10135557 w 12192000"/>
              <a:gd name="connsiteY38" fmla="*/ 2429769 h 3021872"/>
              <a:gd name="connsiteX39" fmla="*/ 10092108 w 12192000"/>
              <a:gd name="connsiteY39" fmla="*/ 2409075 h 3021872"/>
              <a:gd name="connsiteX40" fmla="*/ 10091815 w 12192000"/>
              <a:gd name="connsiteY40" fmla="*/ 2409211 h 3021872"/>
              <a:gd name="connsiteX41" fmla="*/ 10083558 w 12192000"/>
              <a:gd name="connsiteY41" fmla="*/ 2406369 h 3021872"/>
              <a:gd name="connsiteX42" fmla="*/ 10078319 w 12192000"/>
              <a:gd name="connsiteY42" fmla="*/ 2403481 h 3021872"/>
              <a:gd name="connsiteX43" fmla="*/ 10063647 w 12192000"/>
              <a:gd name="connsiteY43" fmla="*/ 2397528 h 3021872"/>
              <a:gd name="connsiteX44" fmla="*/ 10057660 w 12192000"/>
              <a:gd name="connsiteY44" fmla="*/ 2396793 h 3021872"/>
              <a:gd name="connsiteX45" fmla="*/ 10003124 w 12192000"/>
              <a:gd name="connsiteY45" fmla="*/ 2406692 h 3021872"/>
              <a:gd name="connsiteX46" fmla="*/ 9898644 w 12192000"/>
              <a:gd name="connsiteY46" fmla="*/ 2393136 h 3021872"/>
              <a:gd name="connsiteX47" fmla="*/ 9794969 w 12192000"/>
              <a:gd name="connsiteY47" fmla="*/ 2376665 h 3021872"/>
              <a:gd name="connsiteX48" fmla="*/ 9690708 w 12192000"/>
              <a:gd name="connsiteY48" fmla="*/ 2362478 h 3021872"/>
              <a:gd name="connsiteX49" fmla="*/ 9656590 w 12192000"/>
              <a:gd name="connsiteY49" fmla="*/ 2365107 h 3021872"/>
              <a:gd name="connsiteX50" fmla="*/ 9651013 w 12192000"/>
              <a:gd name="connsiteY50" fmla="*/ 2365379 h 3021872"/>
              <a:gd name="connsiteX51" fmla="*/ 9629535 w 12192000"/>
              <a:gd name="connsiteY51" fmla="*/ 2359562 h 3021872"/>
              <a:gd name="connsiteX52" fmla="*/ 9621002 w 12192000"/>
              <a:gd name="connsiteY52" fmla="*/ 2358015 h 3021872"/>
              <a:gd name="connsiteX53" fmla="*/ 9620811 w 12192000"/>
              <a:gd name="connsiteY53" fmla="*/ 2358209 h 3021872"/>
              <a:gd name="connsiteX54" fmla="*/ 9612783 w 12192000"/>
              <a:gd name="connsiteY54" fmla="*/ 2356304 h 3021872"/>
              <a:gd name="connsiteX55" fmla="*/ 9573299 w 12192000"/>
              <a:gd name="connsiteY55" fmla="*/ 2344048 h 3021872"/>
              <a:gd name="connsiteX56" fmla="*/ 9523299 w 12192000"/>
              <a:gd name="connsiteY56" fmla="*/ 2356751 h 3021872"/>
              <a:gd name="connsiteX57" fmla="*/ 9502217 w 12192000"/>
              <a:gd name="connsiteY57" fmla="*/ 2356672 h 3021872"/>
              <a:gd name="connsiteX58" fmla="*/ 9491052 w 12192000"/>
              <a:gd name="connsiteY58" fmla="*/ 2357876 h 3021872"/>
              <a:gd name="connsiteX59" fmla="*/ 9490420 w 12192000"/>
              <a:gd name="connsiteY59" fmla="*/ 2358754 h 3021872"/>
              <a:gd name="connsiteX60" fmla="*/ 9422814 w 12192000"/>
              <a:gd name="connsiteY60" fmla="*/ 2337048 h 3021872"/>
              <a:gd name="connsiteX61" fmla="*/ 9387555 w 12192000"/>
              <a:gd name="connsiteY61" fmla="*/ 2324836 h 3021872"/>
              <a:gd name="connsiteX62" fmla="*/ 9385480 w 12192000"/>
              <a:gd name="connsiteY62" fmla="*/ 2325313 h 3021872"/>
              <a:gd name="connsiteX63" fmla="*/ 9369766 w 12192000"/>
              <a:gd name="connsiteY63" fmla="*/ 2317902 h 3021872"/>
              <a:gd name="connsiteX64" fmla="*/ 9356267 w 12192000"/>
              <a:gd name="connsiteY64" fmla="*/ 2307218 h 3021872"/>
              <a:gd name="connsiteX65" fmla="*/ 9240605 w 12192000"/>
              <a:gd name="connsiteY65" fmla="*/ 2292733 h 3021872"/>
              <a:gd name="connsiteX66" fmla="*/ 9083251 w 12192000"/>
              <a:gd name="connsiteY66" fmla="*/ 2245348 h 3021872"/>
              <a:gd name="connsiteX67" fmla="*/ 8956025 w 12192000"/>
              <a:gd name="connsiteY67" fmla="*/ 2219438 h 3021872"/>
              <a:gd name="connsiteX68" fmla="*/ 8791834 w 12192000"/>
              <a:gd name="connsiteY68" fmla="*/ 2194608 h 3021872"/>
              <a:gd name="connsiteX69" fmla="*/ 8677385 w 12192000"/>
              <a:gd name="connsiteY69" fmla="*/ 2172946 h 3021872"/>
              <a:gd name="connsiteX70" fmla="*/ 8628381 w 12192000"/>
              <a:gd name="connsiteY70" fmla="*/ 2151256 h 3021872"/>
              <a:gd name="connsiteX71" fmla="*/ 8608955 w 12192000"/>
              <a:gd name="connsiteY71" fmla="*/ 2154253 h 3021872"/>
              <a:gd name="connsiteX72" fmla="*/ 8605623 w 12192000"/>
              <a:gd name="connsiteY72" fmla="*/ 2154974 h 3021872"/>
              <a:gd name="connsiteX73" fmla="*/ 8591946 w 12192000"/>
              <a:gd name="connsiteY73" fmla="*/ 2153429 h 3021872"/>
              <a:gd name="connsiteX74" fmla="*/ 8588503 w 12192000"/>
              <a:gd name="connsiteY74" fmla="*/ 2158528 h 3021872"/>
              <a:gd name="connsiteX75" fmla="*/ 8542929 w 12192000"/>
              <a:gd name="connsiteY75" fmla="*/ 2155780 h 3021872"/>
              <a:gd name="connsiteX76" fmla="*/ 8422422 w 12192000"/>
              <a:gd name="connsiteY76" fmla="*/ 2128783 h 3021872"/>
              <a:gd name="connsiteX77" fmla="*/ 8350509 w 12192000"/>
              <a:gd name="connsiteY77" fmla="*/ 2116143 h 3021872"/>
              <a:gd name="connsiteX78" fmla="*/ 8323483 w 12192000"/>
              <a:gd name="connsiteY78" fmla="*/ 2116856 h 3021872"/>
              <a:gd name="connsiteX79" fmla="*/ 8285541 w 12192000"/>
              <a:gd name="connsiteY79" fmla="*/ 2114142 h 3021872"/>
              <a:gd name="connsiteX80" fmla="*/ 8156321 w 12192000"/>
              <a:gd name="connsiteY80" fmla="*/ 2105622 h 3021872"/>
              <a:gd name="connsiteX81" fmla="*/ 8115022 w 12192000"/>
              <a:gd name="connsiteY81" fmla="*/ 2097331 h 3021872"/>
              <a:gd name="connsiteX82" fmla="*/ 8109128 w 12192000"/>
              <a:gd name="connsiteY82" fmla="*/ 2095725 h 3021872"/>
              <a:gd name="connsiteX83" fmla="*/ 8061947 w 12192000"/>
              <a:gd name="connsiteY83" fmla="*/ 2076044 h 3021872"/>
              <a:gd name="connsiteX84" fmla="*/ 8056343 w 12192000"/>
              <a:gd name="connsiteY84" fmla="*/ 2079176 h 3021872"/>
              <a:gd name="connsiteX85" fmla="*/ 8039888 w 12192000"/>
              <a:gd name="connsiteY85" fmla="*/ 2079889 h 3021872"/>
              <a:gd name="connsiteX86" fmla="*/ 8027893 w 12192000"/>
              <a:gd name="connsiteY86" fmla="*/ 2071837 h 3021872"/>
              <a:gd name="connsiteX87" fmla="*/ 7968202 w 12192000"/>
              <a:gd name="connsiteY87" fmla="*/ 2048643 h 3021872"/>
              <a:gd name="connsiteX88" fmla="*/ 7879707 w 12192000"/>
              <a:gd name="connsiteY88" fmla="*/ 2019539 h 3021872"/>
              <a:gd name="connsiteX89" fmla="*/ 7867283 w 12192000"/>
              <a:gd name="connsiteY89" fmla="*/ 2011237 h 3021872"/>
              <a:gd name="connsiteX90" fmla="*/ 7843997 w 12192000"/>
              <a:gd name="connsiteY90" fmla="*/ 2004002 h 3021872"/>
              <a:gd name="connsiteX91" fmla="*/ 7819810 w 12192000"/>
              <a:gd name="connsiteY91" fmla="*/ 2003978 h 3021872"/>
              <a:gd name="connsiteX92" fmla="*/ 7766905 w 12192000"/>
              <a:gd name="connsiteY92" fmla="*/ 1994240 h 3021872"/>
              <a:gd name="connsiteX93" fmla="*/ 7748811 w 12192000"/>
              <a:gd name="connsiteY93" fmla="*/ 2001647 h 3021872"/>
              <a:gd name="connsiteX94" fmla="*/ 7745757 w 12192000"/>
              <a:gd name="connsiteY94" fmla="*/ 2003120 h 3021872"/>
              <a:gd name="connsiteX95" fmla="*/ 7732110 w 12192000"/>
              <a:gd name="connsiteY95" fmla="*/ 2004783 h 3021872"/>
              <a:gd name="connsiteX96" fmla="*/ 7730039 w 12192000"/>
              <a:gd name="connsiteY96" fmla="*/ 2010536 h 3021872"/>
              <a:gd name="connsiteX97" fmla="*/ 7685159 w 12192000"/>
              <a:gd name="connsiteY97" fmla="*/ 2018415 h 3021872"/>
              <a:gd name="connsiteX98" fmla="*/ 7561596 w 12192000"/>
              <a:gd name="connsiteY98" fmla="*/ 2020063 h 3021872"/>
              <a:gd name="connsiteX99" fmla="*/ 7488722 w 12192000"/>
              <a:gd name="connsiteY99" fmla="*/ 2024418 h 3021872"/>
              <a:gd name="connsiteX100" fmla="*/ 7462688 w 12192000"/>
              <a:gd name="connsiteY100" fmla="*/ 2031366 h 3021872"/>
              <a:gd name="connsiteX101" fmla="*/ 7425222 w 12192000"/>
              <a:gd name="connsiteY101" fmla="*/ 2037510 h 3021872"/>
              <a:gd name="connsiteX102" fmla="*/ 7360376 w 12192000"/>
              <a:gd name="connsiteY102" fmla="*/ 2052454 h 3021872"/>
              <a:gd name="connsiteX103" fmla="*/ 7297796 w 12192000"/>
              <a:gd name="connsiteY103" fmla="*/ 2059134 h 3021872"/>
              <a:gd name="connsiteX104" fmla="*/ 7255684 w 12192000"/>
              <a:gd name="connsiteY104" fmla="*/ 2060633 h 3021872"/>
              <a:gd name="connsiteX105" fmla="*/ 7249573 w 12192000"/>
              <a:gd name="connsiteY105" fmla="*/ 2060435 h 3021872"/>
              <a:gd name="connsiteX106" fmla="*/ 7198933 w 12192000"/>
              <a:gd name="connsiteY106" fmla="*/ 2052227 h 3021872"/>
              <a:gd name="connsiteX107" fmla="*/ 7194276 w 12192000"/>
              <a:gd name="connsiteY107" fmla="*/ 2056568 h 3021872"/>
              <a:gd name="connsiteX108" fmla="*/ 7178495 w 12192000"/>
              <a:gd name="connsiteY108" fmla="*/ 2061069 h 3021872"/>
              <a:gd name="connsiteX109" fmla="*/ 7164866 w 12192000"/>
              <a:gd name="connsiteY109" fmla="*/ 2056021 h 3021872"/>
              <a:gd name="connsiteX110" fmla="*/ 7101221 w 12192000"/>
              <a:gd name="connsiteY110" fmla="*/ 2047289 h 3021872"/>
              <a:gd name="connsiteX111" fmla="*/ 7008182 w 12192000"/>
              <a:gd name="connsiteY111" fmla="*/ 2039482 h 3021872"/>
              <a:gd name="connsiteX112" fmla="*/ 6994073 w 12192000"/>
              <a:gd name="connsiteY112" fmla="*/ 2034288 h 3021872"/>
              <a:gd name="connsiteX113" fmla="*/ 6902768 w 12192000"/>
              <a:gd name="connsiteY113" fmla="*/ 2021990 h 3021872"/>
              <a:gd name="connsiteX114" fmla="*/ 6854917 w 12192000"/>
              <a:gd name="connsiteY114" fmla="*/ 2020321 h 3021872"/>
              <a:gd name="connsiteX115" fmla="*/ 6849655 w 12192000"/>
              <a:gd name="connsiteY115" fmla="*/ 2025191 h 3021872"/>
              <a:gd name="connsiteX116" fmla="*/ 6835522 w 12192000"/>
              <a:gd name="connsiteY116" fmla="*/ 2024012 h 3021872"/>
              <a:gd name="connsiteX117" fmla="*/ 6707727 w 12192000"/>
              <a:gd name="connsiteY117" fmla="*/ 2006254 h 3021872"/>
              <a:gd name="connsiteX118" fmla="*/ 6561947 w 12192000"/>
              <a:gd name="connsiteY118" fmla="*/ 1975575 h 3021872"/>
              <a:gd name="connsiteX119" fmla="*/ 6464714 w 12192000"/>
              <a:gd name="connsiteY119" fmla="*/ 1978704 h 3021872"/>
              <a:gd name="connsiteX120" fmla="*/ 6242129 w 12192000"/>
              <a:gd name="connsiteY120" fmla="*/ 1915441 h 3021872"/>
              <a:gd name="connsiteX121" fmla="*/ 6080728 w 12192000"/>
              <a:gd name="connsiteY121" fmla="*/ 1895758 h 3021872"/>
              <a:gd name="connsiteX122" fmla="*/ 6069627 w 12192000"/>
              <a:gd name="connsiteY122" fmla="*/ 1885968 h 3021872"/>
              <a:gd name="connsiteX123" fmla="*/ 6055146 w 12192000"/>
              <a:gd name="connsiteY123" fmla="*/ 1879305 h 3021872"/>
              <a:gd name="connsiteX124" fmla="*/ 5953405 w 12192000"/>
              <a:gd name="connsiteY124" fmla="*/ 1849929 h 3021872"/>
              <a:gd name="connsiteX125" fmla="*/ 5940151 w 12192000"/>
              <a:gd name="connsiteY125" fmla="*/ 1852123 h 3021872"/>
              <a:gd name="connsiteX126" fmla="*/ 5917647 w 12192000"/>
              <a:gd name="connsiteY126" fmla="*/ 1852476 h 3021872"/>
              <a:gd name="connsiteX127" fmla="*/ 5860259 w 12192000"/>
              <a:gd name="connsiteY127" fmla="*/ 1865444 h 3021872"/>
              <a:gd name="connsiteX128" fmla="*/ 5821880 w 12192000"/>
              <a:gd name="connsiteY128" fmla="*/ 1854695 h 3021872"/>
              <a:gd name="connsiteX129" fmla="*/ 5813898 w 12192000"/>
              <a:gd name="connsiteY129" fmla="*/ 1853063 h 3021872"/>
              <a:gd name="connsiteX130" fmla="*/ 5813633 w 12192000"/>
              <a:gd name="connsiteY130" fmla="*/ 1853249 h 3021872"/>
              <a:gd name="connsiteX131" fmla="*/ 5804995 w 12192000"/>
              <a:gd name="connsiteY131" fmla="*/ 1851966 h 3021872"/>
              <a:gd name="connsiteX132" fmla="*/ 5799340 w 12192000"/>
              <a:gd name="connsiteY132" fmla="*/ 1850088 h 3021872"/>
              <a:gd name="connsiteX133" fmla="*/ 5783850 w 12192000"/>
              <a:gd name="connsiteY133" fmla="*/ 1846922 h 3021872"/>
              <a:gd name="connsiteX134" fmla="*/ 5777803 w 12192000"/>
              <a:gd name="connsiteY134" fmla="*/ 1847290 h 3021872"/>
              <a:gd name="connsiteX135" fmla="*/ 5774372 w 12192000"/>
              <a:gd name="connsiteY135" fmla="*/ 1849538 h 3021872"/>
              <a:gd name="connsiteX136" fmla="*/ 5740527 w 12192000"/>
              <a:gd name="connsiteY136" fmla="*/ 1850453 h 3021872"/>
              <a:gd name="connsiteX137" fmla="*/ 5671437 w 12192000"/>
              <a:gd name="connsiteY137" fmla="*/ 1845438 h 3021872"/>
              <a:gd name="connsiteX138" fmla="*/ 5633526 w 12192000"/>
              <a:gd name="connsiteY138" fmla="*/ 1839191 h 3021872"/>
              <a:gd name="connsiteX139" fmla="*/ 5527860 w 12192000"/>
              <a:gd name="connsiteY139" fmla="*/ 1825767 h 3021872"/>
              <a:gd name="connsiteX140" fmla="*/ 5420429 w 12192000"/>
              <a:gd name="connsiteY140" fmla="*/ 1815102 h 3021872"/>
              <a:gd name="connsiteX141" fmla="*/ 5339073 w 12192000"/>
              <a:gd name="connsiteY141" fmla="*/ 1819639 h 3021872"/>
              <a:gd name="connsiteX142" fmla="*/ 5334373 w 12192000"/>
              <a:gd name="connsiteY142" fmla="*/ 1817028 h 3021872"/>
              <a:gd name="connsiteX143" fmla="*/ 5326433 w 12192000"/>
              <a:gd name="connsiteY143" fmla="*/ 1814516 h 3021872"/>
              <a:gd name="connsiteX144" fmla="*/ 5326080 w 12192000"/>
              <a:gd name="connsiteY144" fmla="*/ 1814651 h 3021872"/>
              <a:gd name="connsiteX145" fmla="*/ 5318954 w 12192000"/>
              <a:gd name="connsiteY145" fmla="*/ 1811914 h 3021872"/>
              <a:gd name="connsiteX146" fmla="*/ 5286087 w 12192000"/>
              <a:gd name="connsiteY146" fmla="*/ 1796038 h 3021872"/>
              <a:gd name="connsiteX147" fmla="*/ 5223002 w 12192000"/>
              <a:gd name="connsiteY147" fmla="*/ 1799482 h 3021872"/>
              <a:gd name="connsiteX148" fmla="*/ 5200540 w 12192000"/>
              <a:gd name="connsiteY148" fmla="*/ 1796400 h 3021872"/>
              <a:gd name="connsiteX149" fmla="*/ 5154928 w 12192000"/>
              <a:gd name="connsiteY149" fmla="*/ 1781130 h 3021872"/>
              <a:gd name="connsiteX150" fmla="*/ 5149478 w 12192000"/>
              <a:gd name="connsiteY150" fmla="*/ 1780679 h 3021872"/>
              <a:gd name="connsiteX151" fmla="*/ 5130626 w 12192000"/>
              <a:gd name="connsiteY151" fmla="*/ 1768669 h 3021872"/>
              <a:gd name="connsiteX152" fmla="*/ 5102239 w 12192000"/>
              <a:gd name="connsiteY152" fmla="*/ 1753436 h 3021872"/>
              <a:gd name="connsiteX153" fmla="*/ 5099658 w 12192000"/>
              <a:gd name="connsiteY153" fmla="*/ 1753538 h 3021872"/>
              <a:gd name="connsiteX154" fmla="*/ 5088508 w 12192000"/>
              <a:gd name="connsiteY154" fmla="*/ 1745106 h 3021872"/>
              <a:gd name="connsiteX155" fmla="*/ 5082205 w 12192000"/>
              <a:gd name="connsiteY155" fmla="*/ 1734262 h 3021872"/>
              <a:gd name="connsiteX156" fmla="*/ 4931750 w 12192000"/>
              <a:gd name="connsiteY156" fmla="*/ 1691385 h 3021872"/>
              <a:gd name="connsiteX157" fmla="*/ 4824030 w 12192000"/>
              <a:gd name="connsiteY157" fmla="*/ 1643040 h 3021872"/>
              <a:gd name="connsiteX158" fmla="*/ 4758423 w 12192000"/>
              <a:gd name="connsiteY158" fmla="*/ 1579191 h 3021872"/>
              <a:gd name="connsiteX159" fmla="*/ 4514045 w 12192000"/>
              <a:gd name="connsiteY159" fmla="*/ 1535848 h 3021872"/>
              <a:gd name="connsiteX160" fmla="*/ 4458973 w 12192000"/>
              <a:gd name="connsiteY160" fmla="*/ 1525122 h 3021872"/>
              <a:gd name="connsiteX161" fmla="*/ 4423105 w 12192000"/>
              <a:gd name="connsiteY161" fmla="*/ 1500018 h 3021872"/>
              <a:gd name="connsiteX162" fmla="*/ 4400073 w 12192000"/>
              <a:gd name="connsiteY162" fmla="*/ 1499739 h 3021872"/>
              <a:gd name="connsiteX163" fmla="*/ 4395961 w 12192000"/>
              <a:gd name="connsiteY163" fmla="*/ 1499863 h 3021872"/>
              <a:gd name="connsiteX164" fmla="*/ 4382523 w 12192000"/>
              <a:gd name="connsiteY164" fmla="*/ 1496619 h 3021872"/>
              <a:gd name="connsiteX165" fmla="*/ 4374971 w 12192000"/>
              <a:gd name="connsiteY165" fmla="*/ 1500377 h 3021872"/>
              <a:gd name="connsiteX166" fmla="*/ 4352051 w 12192000"/>
              <a:gd name="connsiteY166" fmla="*/ 1498843 h 3021872"/>
              <a:gd name="connsiteX167" fmla="*/ 4328364 w 12192000"/>
              <a:gd name="connsiteY167" fmla="*/ 1491566 h 3021872"/>
              <a:gd name="connsiteX168" fmla="*/ 4220142 w 12192000"/>
              <a:gd name="connsiteY168" fmla="*/ 1451803 h 3021872"/>
              <a:gd name="connsiteX169" fmla="*/ 4152921 w 12192000"/>
              <a:gd name="connsiteY169" fmla="*/ 1430969 h 3021872"/>
              <a:gd name="connsiteX170" fmla="*/ 4123498 w 12192000"/>
              <a:gd name="connsiteY170" fmla="*/ 1427696 h 3021872"/>
              <a:gd name="connsiteX171" fmla="*/ 4085026 w 12192000"/>
              <a:gd name="connsiteY171" fmla="*/ 1420005 h 3021872"/>
              <a:gd name="connsiteX172" fmla="*/ 4014120 w 12192000"/>
              <a:gd name="connsiteY172" fmla="*/ 1410025 h 3021872"/>
              <a:gd name="connsiteX173" fmla="*/ 3924085 w 12192000"/>
              <a:gd name="connsiteY173" fmla="*/ 1390368 h 3021872"/>
              <a:gd name="connsiteX174" fmla="*/ 3875102 w 12192000"/>
              <a:gd name="connsiteY174" fmla="*/ 1356231 h 3021872"/>
              <a:gd name="connsiteX175" fmla="*/ 3866735 w 12192000"/>
              <a:gd name="connsiteY175" fmla="*/ 1358044 h 3021872"/>
              <a:gd name="connsiteX176" fmla="*/ 3824835 w 12192000"/>
              <a:gd name="connsiteY176" fmla="*/ 1344150 h 3021872"/>
              <a:gd name="connsiteX177" fmla="*/ 3698316 w 12192000"/>
              <a:gd name="connsiteY177" fmla="*/ 1271660 h 3021872"/>
              <a:gd name="connsiteX178" fmla="*/ 3615875 w 12192000"/>
              <a:gd name="connsiteY178" fmla="*/ 1245166 h 3021872"/>
              <a:gd name="connsiteX179" fmla="*/ 3583351 w 12192000"/>
              <a:gd name="connsiteY179" fmla="*/ 1239605 h 3021872"/>
              <a:gd name="connsiteX180" fmla="*/ 3529058 w 12192000"/>
              <a:gd name="connsiteY180" fmla="*/ 1230047 h 3021872"/>
              <a:gd name="connsiteX181" fmla="*/ 3438822 w 12192000"/>
              <a:gd name="connsiteY181" fmla="*/ 1205661 h 3021872"/>
              <a:gd name="connsiteX182" fmla="*/ 3390292 w 12192000"/>
              <a:gd name="connsiteY182" fmla="*/ 1197075 h 3021872"/>
              <a:gd name="connsiteX183" fmla="*/ 3315537 w 12192000"/>
              <a:gd name="connsiteY183" fmla="*/ 1185391 h 3021872"/>
              <a:gd name="connsiteX184" fmla="*/ 3305896 w 12192000"/>
              <a:gd name="connsiteY184" fmla="*/ 1180025 h 3021872"/>
              <a:gd name="connsiteX185" fmla="*/ 3260055 w 12192000"/>
              <a:gd name="connsiteY185" fmla="*/ 1189560 h 3021872"/>
              <a:gd name="connsiteX186" fmla="*/ 3136098 w 12192000"/>
              <a:gd name="connsiteY186" fmla="*/ 1171708 h 3021872"/>
              <a:gd name="connsiteX187" fmla="*/ 3113533 w 12192000"/>
              <a:gd name="connsiteY187" fmla="*/ 1171758 h 3021872"/>
              <a:gd name="connsiteX188" fmla="*/ 3087934 w 12192000"/>
              <a:gd name="connsiteY188" fmla="*/ 1162189 h 3021872"/>
              <a:gd name="connsiteX189" fmla="*/ 3033101 w 12192000"/>
              <a:gd name="connsiteY189" fmla="*/ 1146004 h 3021872"/>
              <a:gd name="connsiteX190" fmla="*/ 2999082 w 12192000"/>
              <a:gd name="connsiteY190" fmla="*/ 1129337 h 3021872"/>
              <a:gd name="connsiteX191" fmla="*/ 2988144 w 12192000"/>
              <a:gd name="connsiteY191" fmla="*/ 1133783 h 3021872"/>
              <a:gd name="connsiteX192" fmla="*/ 2964880 w 12192000"/>
              <a:gd name="connsiteY192" fmla="*/ 1133160 h 3021872"/>
              <a:gd name="connsiteX193" fmla="*/ 2871083 w 12192000"/>
              <a:gd name="connsiteY193" fmla="*/ 1114281 h 3021872"/>
              <a:gd name="connsiteX194" fmla="*/ 2853547 w 12192000"/>
              <a:gd name="connsiteY194" fmla="*/ 1113282 h 3021872"/>
              <a:gd name="connsiteX195" fmla="*/ 2834998 w 12192000"/>
              <a:gd name="connsiteY195" fmla="*/ 1105032 h 3021872"/>
              <a:gd name="connsiteX196" fmla="*/ 2832012 w 12192000"/>
              <a:gd name="connsiteY196" fmla="*/ 1103667 h 3021872"/>
              <a:gd name="connsiteX197" fmla="*/ 2831450 w 12192000"/>
              <a:gd name="connsiteY197" fmla="*/ 1103681 h 3021872"/>
              <a:gd name="connsiteX198" fmla="*/ 2830158 w 12192000"/>
              <a:gd name="connsiteY198" fmla="*/ 1102819 h 3021872"/>
              <a:gd name="connsiteX199" fmla="*/ 2817969 w 12192000"/>
              <a:gd name="connsiteY199" fmla="*/ 1097243 h 3021872"/>
              <a:gd name="connsiteX200" fmla="*/ 2812278 w 12192000"/>
              <a:gd name="connsiteY200" fmla="*/ 1097008 h 3021872"/>
              <a:gd name="connsiteX201" fmla="*/ 2735949 w 12192000"/>
              <a:gd name="connsiteY201" fmla="*/ 1069536 h 3021872"/>
              <a:gd name="connsiteX202" fmla="*/ 2700542 w 12192000"/>
              <a:gd name="connsiteY202" fmla="*/ 1056907 h 3021872"/>
              <a:gd name="connsiteX203" fmla="*/ 2690071 w 12192000"/>
              <a:gd name="connsiteY203" fmla="*/ 1056397 h 3021872"/>
              <a:gd name="connsiteX204" fmla="*/ 2655269 w 12192000"/>
              <a:gd name="connsiteY204" fmla="*/ 1042078 h 3021872"/>
              <a:gd name="connsiteX205" fmla="*/ 2637172 w 12192000"/>
              <a:gd name="connsiteY205" fmla="*/ 1039382 h 3021872"/>
              <a:gd name="connsiteX206" fmla="*/ 2544676 w 12192000"/>
              <a:gd name="connsiteY206" fmla="*/ 1019916 h 3021872"/>
              <a:gd name="connsiteX207" fmla="*/ 2521406 w 12192000"/>
              <a:gd name="connsiteY207" fmla="*/ 1022036 h 3021872"/>
              <a:gd name="connsiteX208" fmla="*/ 2462038 w 12192000"/>
              <a:gd name="connsiteY208" fmla="*/ 992687 h 3021872"/>
              <a:gd name="connsiteX209" fmla="*/ 2448962 w 12192000"/>
              <a:gd name="connsiteY209" fmla="*/ 988555 h 3021872"/>
              <a:gd name="connsiteX210" fmla="*/ 2444223 w 12192000"/>
              <a:gd name="connsiteY210" fmla="*/ 985580 h 3021872"/>
              <a:gd name="connsiteX211" fmla="*/ 2428175 w 12192000"/>
              <a:gd name="connsiteY211" fmla="*/ 997242 h 3021872"/>
              <a:gd name="connsiteX212" fmla="*/ 2398519 w 12192000"/>
              <a:gd name="connsiteY212" fmla="*/ 1001482 h 3021872"/>
              <a:gd name="connsiteX213" fmla="*/ 2385271 w 12192000"/>
              <a:gd name="connsiteY213" fmla="*/ 993786 h 3021872"/>
              <a:gd name="connsiteX214" fmla="*/ 2298174 w 12192000"/>
              <a:gd name="connsiteY214" fmla="*/ 956527 h 3021872"/>
              <a:gd name="connsiteX215" fmla="*/ 2271014 w 12192000"/>
              <a:gd name="connsiteY215" fmla="*/ 945440 h 3021872"/>
              <a:gd name="connsiteX216" fmla="*/ 2214838 w 12192000"/>
              <a:gd name="connsiteY216" fmla="*/ 924396 h 3021872"/>
              <a:gd name="connsiteX217" fmla="*/ 2038407 w 12192000"/>
              <a:gd name="connsiteY217" fmla="*/ 916628 h 3021872"/>
              <a:gd name="connsiteX218" fmla="*/ 1958268 w 12192000"/>
              <a:gd name="connsiteY218" fmla="*/ 931677 h 3021872"/>
              <a:gd name="connsiteX219" fmla="*/ 1740316 w 12192000"/>
              <a:gd name="connsiteY219" fmla="*/ 931710 h 3021872"/>
              <a:gd name="connsiteX220" fmla="*/ 1454477 w 12192000"/>
              <a:gd name="connsiteY220" fmla="*/ 973878 h 3021872"/>
              <a:gd name="connsiteX221" fmla="*/ 1385984 w 12192000"/>
              <a:gd name="connsiteY221" fmla="*/ 958621 h 3021872"/>
              <a:gd name="connsiteX222" fmla="*/ 1355604 w 12192000"/>
              <a:gd name="connsiteY222" fmla="*/ 960893 h 3021872"/>
              <a:gd name="connsiteX223" fmla="*/ 1305323 w 12192000"/>
              <a:gd name="connsiteY223" fmla="*/ 967511 h 3021872"/>
              <a:gd name="connsiteX224" fmla="*/ 1125607 w 12192000"/>
              <a:gd name="connsiteY224" fmla="*/ 968467 h 3021872"/>
              <a:gd name="connsiteX225" fmla="*/ 1016562 w 12192000"/>
              <a:gd name="connsiteY225" fmla="*/ 975260 h 3021872"/>
              <a:gd name="connsiteX226" fmla="*/ 818620 w 12192000"/>
              <a:gd name="connsiteY226" fmla="*/ 987723 h 3021872"/>
              <a:gd name="connsiteX227" fmla="*/ 611870 w 12192000"/>
              <a:gd name="connsiteY227" fmla="*/ 1002547 h 3021872"/>
              <a:gd name="connsiteX228" fmla="*/ 520325 w 12192000"/>
              <a:gd name="connsiteY228" fmla="*/ 1010590 h 3021872"/>
              <a:gd name="connsiteX229" fmla="*/ 386188 w 12192000"/>
              <a:gd name="connsiteY229" fmla="*/ 1040956 h 3021872"/>
              <a:gd name="connsiteX230" fmla="*/ 272629 w 12192000"/>
              <a:gd name="connsiteY230" fmla="*/ 1010300 h 3021872"/>
              <a:gd name="connsiteX231" fmla="*/ 113450 w 12192000"/>
              <a:gd name="connsiteY231" fmla="*/ 1038933 h 3021872"/>
              <a:gd name="connsiteX232" fmla="*/ 4256 w 12192000"/>
              <a:gd name="connsiteY232" fmla="*/ 1060111 h 3021872"/>
              <a:gd name="connsiteX233" fmla="*/ 0 w 12192000"/>
              <a:gd name="connsiteY233" fmla="*/ 1059714 h 3021872"/>
              <a:gd name="connsiteX234" fmla="*/ 0 w 12192000"/>
              <a:gd name="connsiteY234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55280 w 12192000"/>
              <a:gd name="connsiteY14" fmla="*/ 2766974 h 3021872"/>
              <a:gd name="connsiteX15" fmla="*/ 11307999 w 12192000"/>
              <a:gd name="connsiteY15" fmla="*/ 27583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80680 w 12192000"/>
              <a:gd name="connsiteY14" fmla="*/ 2855874 h 3021872"/>
              <a:gd name="connsiteX15" fmla="*/ 11307999 w 12192000"/>
              <a:gd name="connsiteY15" fmla="*/ 27583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3021872"/>
              <a:gd name="connsiteX1" fmla="*/ 12192000 w 12192000"/>
              <a:gd name="connsiteY1" fmla="*/ 0 h 3021872"/>
              <a:gd name="connsiteX2" fmla="*/ 12192000 w 12192000"/>
              <a:gd name="connsiteY2" fmla="*/ 2802781 h 3021872"/>
              <a:gd name="connsiteX3" fmla="*/ 12174273 w 12192000"/>
              <a:gd name="connsiteY3" fmla="*/ 2805362 h 3021872"/>
              <a:gd name="connsiteX4" fmla="*/ 12112141 w 12192000"/>
              <a:gd name="connsiteY4" fmla="*/ 2896170 h 3021872"/>
              <a:gd name="connsiteX5" fmla="*/ 12013268 w 12192000"/>
              <a:gd name="connsiteY5" fmla="*/ 2939595 h 3021872"/>
              <a:gd name="connsiteX6" fmla="*/ 11844564 w 12192000"/>
              <a:gd name="connsiteY6" fmla="*/ 2972630 h 3021872"/>
              <a:gd name="connsiteX7" fmla="*/ 11754334 w 12192000"/>
              <a:gd name="connsiteY7" fmla="*/ 2963535 h 3021872"/>
              <a:gd name="connsiteX8" fmla="*/ 11683126 w 12192000"/>
              <a:gd name="connsiteY8" fmla="*/ 2966141 h 3021872"/>
              <a:gd name="connsiteX9" fmla="*/ 11641086 w 12192000"/>
              <a:gd name="connsiteY9" fmla="*/ 2983775 h 3021872"/>
              <a:gd name="connsiteX10" fmla="*/ 11595224 w 12192000"/>
              <a:gd name="connsiteY10" fmla="*/ 3021872 h 3021872"/>
              <a:gd name="connsiteX11" fmla="*/ 11557571 w 12192000"/>
              <a:gd name="connsiteY11" fmla="*/ 2990841 h 3021872"/>
              <a:gd name="connsiteX12" fmla="*/ 11494397 w 12192000"/>
              <a:gd name="connsiteY12" fmla="*/ 2946810 h 3021872"/>
              <a:gd name="connsiteX13" fmla="*/ 11438556 w 12192000"/>
              <a:gd name="connsiteY13" fmla="*/ 2873658 h 3021872"/>
              <a:gd name="connsiteX14" fmla="*/ 11380680 w 12192000"/>
              <a:gd name="connsiteY14" fmla="*/ 2855874 h 3021872"/>
              <a:gd name="connsiteX15" fmla="*/ 11307999 w 12192000"/>
              <a:gd name="connsiteY15" fmla="*/ 2809174 h 3021872"/>
              <a:gd name="connsiteX16" fmla="*/ 11228674 w 12192000"/>
              <a:gd name="connsiteY16" fmla="*/ 2738503 h 3021872"/>
              <a:gd name="connsiteX17" fmla="*/ 11208775 w 12192000"/>
              <a:gd name="connsiteY17" fmla="*/ 2733735 h 3021872"/>
              <a:gd name="connsiteX18" fmla="*/ 11191329 w 12192000"/>
              <a:gd name="connsiteY18" fmla="*/ 2735896 h 3021872"/>
              <a:gd name="connsiteX19" fmla="*/ 11095293 w 12192000"/>
              <a:gd name="connsiteY19" fmla="*/ 2734181 h 3021872"/>
              <a:gd name="connsiteX20" fmla="*/ 11072290 w 12192000"/>
              <a:gd name="connsiteY20" fmla="*/ 2737734 h 3021872"/>
              <a:gd name="connsiteX21" fmla="*/ 10980239 w 12192000"/>
              <a:gd name="connsiteY21" fmla="*/ 2729000 h 3021872"/>
              <a:gd name="connsiteX22" fmla="*/ 10980167 w 12192000"/>
              <a:gd name="connsiteY22" fmla="*/ 2728972 h 3021872"/>
              <a:gd name="connsiteX23" fmla="*/ 10943501 w 12192000"/>
              <a:gd name="connsiteY23" fmla="*/ 2723352 h 3021872"/>
              <a:gd name="connsiteX24" fmla="*/ 10740825 w 12192000"/>
              <a:gd name="connsiteY24" fmla="*/ 2642544 h 3021872"/>
              <a:gd name="connsiteX25" fmla="*/ 10621021 w 12192000"/>
              <a:gd name="connsiteY25" fmla="*/ 2583972 h 3021872"/>
              <a:gd name="connsiteX26" fmla="*/ 10501779 w 12192000"/>
              <a:gd name="connsiteY26" fmla="*/ 2548735 h 3021872"/>
              <a:gd name="connsiteX27" fmla="*/ 10403355 w 12192000"/>
              <a:gd name="connsiteY27" fmla="*/ 2512953 h 3021872"/>
              <a:gd name="connsiteX28" fmla="*/ 10337449 w 12192000"/>
              <a:gd name="connsiteY28" fmla="*/ 2488172 h 3021872"/>
              <a:gd name="connsiteX29" fmla="*/ 10324327 w 12192000"/>
              <a:gd name="connsiteY29" fmla="*/ 2478939 h 3021872"/>
              <a:gd name="connsiteX30" fmla="*/ 10321929 w 12192000"/>
              <a:gd name="connsiteY30" fmla="*/ 2478993 h 3021872"/>
              <a:gd name="connsiteX31" fmla="*/ 10290461 w 12192000"/>
              <a:gd name="connsiteY31" fmla="*/ 2462144 h 3021872"/>
              <a:gd name="connsiteX32" fmla="*/ 10268970 w 12192000"/>
              <a:gd name="connsiteY32" fmla="*/ 2448931 h 3021872"/>
              <a:gd name="connsiteX33" fmla="*/ 10263699 w 12192000"/>
              <a:gd name="connsiteY33" fmla="*/ 2448340 h 3021872"/>
              <a:gd name="connsiteX34" fmla="*/ 10228272 w 12192000"/>
              <a:gd name="connsiteY34" fmla="*/ 2431997 h 3021872"/>
              <a:gd name="connsiteX35" fmla="*/ 10215997 w 12192000"/>
              <a:gd name="connsiteY35" fmla="*/ 2431103 h 3021872"/>
              <a:gd name="connsiteX36" fmla="*/ 10193885 w 12192000"/>
              <a:gd name="connsiteY36" fmla="*/ 2427360 h 3021872"/>
              <a:gd name="connsiteX37" fmla="*/ 10135557 w 12192000"/>
              <a:gd name="connsiteY37" fmla="*/ 2429769 h 3021872"/>
              <a:gd name="connsiteX38" fmla="*/ 10092108 w 12192000"/>
              <a:gd name="connsiteY38" fmla="*/ 2409075 h 3021872"/>
              <a:gd name="connsiteX39" fmla="*/ 10091815 w 12192000"/>
              <a:gd name="connsiteY39" fmla="*/ 2409211 h 3021872"/>
              <a:gd name="connsiteX40" fmla="*/ 10083558 w 12192000"/>
              <a:gd name="connsiteY40" fmla="*/ 2406369 h 3021872"/>
              <a:gd name="connsiteX41" fmla="*/ 10078319 w 12192000"/>
              <a:gd name="connsiteY41" fmla="*/ 2403481 h 3021872"/>
              <a:gd name="connsiteX42" fmla="*/ 10063647 w 12192000"/>
              <a:gd name="connsiteY42" fmla="*/ 2397528 h 3021872"/>
              <a:gd name="connsiteX43" fmla="*/ 10057660 w 12192000"/>
              <a:gd name="connsiteY43" fmla="*/ 2396793 h 3021872"/>
              <a:gd name="connsiteX44" fmla="*/ 10003124 w 12192000"/>
              <a:gd name="connsiteY44" fmla="*/ 2406692 h 3021872"/>
              <a:gd name="connsiteX45" fmla="*/ 9898644 w 12192000"/>
              <a:gd name="connsiteY45" fmla="*/ 2393136 h 3021872"/>
              <a:gd name="connsiteX46" fmla="*/ 9794969 w 12192000"/>
              <a:gd name="connsiteY46" fmla="*/ 2376665 h 3021872"/>
              <a:gd name="connsiteX47" fmla="*/ 9690708 w 12192000"/>
              <a:gd name="connsiteY47" fmla="*/ 2362478 h 3021872"/>
              <a:gd name="connsiteX48" fmla="*/ 9656590 w 12192000"/>
              <a:gd name="connsiteY48" fmla="*/ 2365107 h 3021872"/>
              <a:gd name="connsiteX49" fmla="*/ 9651013 w 12192000"/>
              <a:gd name="connsiteY49" fmla="*/ 2365379 h 3021872"/>
              <a:gd name="connsiteX50" fmla="*/ 9629535 w 12192000"/>
              <a:gd name="connsiteY50" fmla="*/ 2359562 h 3021872"/>
              <a:gd name="connsiteX51" fmla="*/ 9621002 w 12192000"/>
              <a:gd name="connsiteY51" fmla="*/ 2358015 h 3021872"/>
              <a:gd name="connsiteX52" fmla="*/ 9620811 w 12192000"/>
              <a:gd name="connsiteY52" fmla="*/ 2358209 h 3021872"/>
              <a:gd name="connsiteX53" fmla="*/ 9612783 w 12192000"/>
              <a:gd name="connsiteY53" fmla="*/ 2356304 h 3021872"/>
              <a:gd name="connsiteX54" fmla="*/ 9573299 w 12192000"/>
              <a:gd name="connsiteY54" fmla="*/ 2344048 h 3021872"/>
              <a:gd name="connsiteX55" fmla="*/ 9523299 w 12192000"/>
              <a:gd name="connsiteY55" fmla="*/ 2356751 h 3021872"/>
              <a:gd name="connsiteX56" fmla="*/ 9502217 w 12192000"/>
              <a:gd name="connsiteY56" fmla="*/ 2356672 h 3021872"/>
              <a:gd name="connsiteX57" fmla="*/ 9491052 w 12192000"/>
              <a:gd name="connsiteY57" fmla="*/ 2357876 h 3021872"/>
              <a:gd name="connsiteX58" fmla="*/ 9490420 w 12192000"/>
              <a:gd name="connsiteY58" fmla="*/ 2358754 h 3021872"/>
              <a:gd name="connsiteX59" fmla="*/ 9422814 w 12192000"/>
              <a:gd name="connsiteY59" fmla="*/ 2337048 h 3021872"/>
              <a:gd name="connsiteX60" fmla="*/ 9387555 w 12192000"/>
              <a:gd name="connsiteY60" fmla="*/ 2324836 h 3021872"/>
              <a:gd name="connsiteX61" fmla="*/ 9385480 w 12192000"/>
              <a:gd name="connsiteY61" fmla="*/ 2325313 h 3021872"/>
              <a:gd name="connsiteX62" fmla="*/ 9369766 w 12192000"/>
              <a:gd name="connsiteY62" fmla="*/ 2317902 h 3021872"/>
              <a:gd name="connsiteX63" fmla="*/ 9356267 w 12192000"/>
              <a:gd name="connsiteY63" fmla="*/ 2307218 h 3021872"/>
              <a:gd name="connsiteX64" fmla="*/ 9240605 w 12192000"/>
              <a:gd name="connsiteY64" fmla="*/ 2292733 h 3021872"/>
              <a:gd name="connsiteX65" fmla="*/ 9083251 w 12192000"/>
              <a:gd name="connsiteY65" fmla="*/ 2245348 h 3021872"/>
              <a:gd name="connsiteX66" fmla="*/ 8956025 w 12192000"/>
              <a:gd name="connsiteY66" fmla="*/ 2219438 h 3021872"/>
              <a:gd name="connsiteX67" fmla="*/ 8791834 w 12192000"/>
              <a:gd name="connsiteY67" fmla="*/ 2194608 h 3021872"/>
              <a:gd name="connsiteX68" fmla="*/ 8677385 w 12192000"/>
              <a:gd name="connsiteY68" fmla="*/ 2172946 h 3021872"/>
              <a:gd name="connsiteX69" fmla="*/ 8628381 w 12192000"/>
              <a:gd name="connsiteY69" fmla="*/ 2151256 h 3021872"/>
              <a:gd name="connsiteX70" fmla="*/ 8608955 w 12192000"/>
              <a:gd name="connsiteY70" fmla="*/ 2154253 h 3021872"/>
              <a:gd name="connsiteX71" fmla="*/ 8605623 w 12192000"/>
              <a:gd name="connsiteY71" fmla="*/ 2154974 h 3021872"/>
              <a:gd name="connsiteX72" fmla="*/ 8591946 w 12192000"/>
              <a:gd name="connsiteY72" fmla="*/ 2153429 h 3021872"/>
              <a:gd name="connsiteX73" fmla="*/ 8588503 w 12192000"/>
              <a:gd name="connsiteY73" fmla="*/ 2158528 h 3021872"/>
              <a:gd name="connsiteX74" fmla="*/ 8542929 w 12192000"/>
              <a:gd name="connsiteY74" fmla="*/ 2155780 h 3021872"/>
              <a:gd name="connsiteX75" fmla="*/ 8422422 w 12192000"/>
              <a:gd name="connsiteY75" fmla="*/ 2128783 h 3021872"/>
              <a:gd name="connsiteX76" fmla="*/ 8350509 w 12192000"/>
              <a:gd name="connsiteY76" fmla="*/ 2116143 h 3021872"/>
              <a:gd name="connsiteX77" fmla="*/ 8323483 w 12192000"/>
              <a:gd name="connsiteY77" fmla="*/ 2116856 h 3021872"/>
              <a:gd name="connsiteX78" fmla="*/ 8285541 w 12192000"/>
              <a:gd name="connsiteY78" fmla="*/ 2114142 h 3021872"/>
              <a:gd name="connsiteX79" fmla="*/ 8156321 w 12192000"/>
              <a:gd name="connsiteY79" fmla="*/ 2105622 h 3021872"/>
              <a:gd name="connsiteX80" fmla="*/ 8115022 w 12192000"/>
              <a:gd name="connsiteY80" fmla="*/ 2097331 h 3021872"/>
              <a:gd name="connsiteX81" fmla="*/ 8109128 w 12192000"/>
              <a:gd name="connsiteY81" fmla="*/ 2095725 h 3021872"/>
              <a:gd name="connsiteX82" fmla="*/ 8061947 w 12192000"/>
              <a:gd name="connsiteY82" fmla="*/ 2076044 h 3021872"/>
              <a:gd name="connsiteX83" fmla="*/ 8056343 w 12192000"/>
              <a:gd name="connsiteY83" fmla="*/ 2079176 h 3021872"/>
              <a:gd name="connsiteX84" fmla="*/ 8039888 w 12192000"/>
              <a:gd name="connsiteY84" fmla="*/ 2079889 h 3021872"/>
              <a:gd name="connsiteX85" fmla="*/ 8027893 w 12192000"/>
              <a:gd name="connsiteY85" fmla="*/ 2071837 h 3021872"/>
              <a:gd name="connsiteX86" fmla="*/ 7968202 w 12192000"/>
              <a:gd name="connsiteY86" fmla="*/ 2048643 h 3021872"/>
              <a:gd name="connsiteX87" fmla="*/ 7879707 w 12192000"/>
              <a:gd name="connsiteY87" fmla="*/ 2019539 h 3021872"/>
              <a:gd name="connsiteX88" fmla="*/ 7867283 w 12192000"/>
              <a:gd name="connsiteY88" fmla="*/ 2011237 h 3021872"/>
              <a:gd name="connsiteX89" fmla="*/ 7843997 w 12192000"/>
              <a:gd name="connsiteY89" fmla="*/ 2004002 h 3021872"/>
              <a:gd name="connsiteX90" fmla="*/ 7819810 w 12192000"/>
              <a:gd name="connsiteY90" fmla="*/ 2003978 h 3021872"/>
              <a:gd name="connsiteX91" fmla="*/ 7766905 w 12192000"/>
              <a:gd name="connsiteY91" fmla="*/ 1994240 h 3021872"/>
              <a:gd name="connsiteX92" fmla="*/ 7748811 w 12192000"/>
              <a:gd name="connsiteY92" fmla="*/ 2001647 h 3021872"/>
              <a:gd name="connsiteX93" fmla="*/ 7745757 w 12192000"/>
              <a:gd name="connsiteY93" fmla="*/ 2003120 h 3021872"/>
              <a:gd name="connsiteX94" fmla="*/ 7732110 w 12192000"/>
              <a:gd name="connsiteY94" fmla="*/ 2004783 h 3021872"/>
              <a:gd name="connsiteX95" fmla="*/ 7730039 w 12192000"/>
              <a:gd name="connsiteY95" fmla="*/ 2010536 h 3021872"/>
              <a:gd name="connsiteX96" fmla="*/ 7685159 w 12192000"/>
              <a:gd name="connsiteY96" fmla="*/ 2018415 h 3021872"/>
              <a:gd name="connsiteX97" fmla="*/ 7561596 w 12192000"/>
              <a:gd name="connsiteY97" fmla="*/ 2020063 h 3021872"/>
              <a:gd name="connsiteX98" fmla="*/ 7488722 w 12192000"/>
              <a:gd name="connsiteY98" fmla="*/ 2024418 h 3021872"/>
              <a:gd name="connsiteX99" fmla="*/ 7462688 w 12192000"/>
              <a:gd name="connsiteY99" fmla="*/ 2031366 h 3021872"/>
              <a:gd name="connsiteX100" fmla="*/ 7425222 w 12192000"/>
              <a:gd name="connsiteY100" fmla="*/ 2037510 h 3021872"/>
              <a:gd name="connsiteX101" fmla="*/ 7360376 w 12192000"/>
              <a:gd name="connsiteY101" fmla="*/ 2052454 h 3021872"/>
              <a:gd name="connsiteX102" fmla="*/ 7297796 w 12192000"/>
              <a:gd name="connsiteY102" fmla="*/ 2059134 h 3021872"/>
              <a:gd name="connsiteX103" fmla="*/ 7255684 w 12192000"/>
              <a:gd name="connsiteY103" fmla="*/ 2060633 h 3021872"/>
              <a:gd name="connsiteX104" fmla="*/ 7249573 w 12192000"/>
              <a:gd name="connsiteY104" fmla="*/ 2060435 h 3021872"/>
              <a:gd name="connsiteX105" fmla="*/ 7198933 w 12192000"/>
              <a:gd name="connsiteY105" fmla="*/ 2052227 h 3021872"/>
              <a:gd name="connsiteX106" fmla="*/ 7194276 w 12192000"/>
              <a:gd name="connsiteY106" fmla="*/ 2056568 h 3021872"/>
              <a:gd name="connsiteX107" fmla="*/ 7178495 w 12192000"/>
              <a:gd name="connsiteY107" fmla="*/ 2061069 h 3021872"/>
              <a:gd name="connsiteX108" fmla="*/ 7164866 w 12192000"/>
              <a:gd name="connsiteY108" fmla="*/ 2056021 h 3021872"/>
              <a:gd name="connsiteX109" fmla="*/ 7101221 w 12192000"/>
              <a:gd name="connsiteY109" fmla="*/ 2047289 h 3021872"/>
              <a:gd name="connsiteX110" fmla="*/ 7008182 w 12192000"/>
              <a:gd name="connsiteY110" fmla="*/ 2039482 h 3021872"/>
              <a:gd name="connsiteX111" fmla="*/ 6994073 w 12192000"/>
              <a:gd name="connsiteY111" fmla="*/ 2034288 h 3021872"/>
              <a:gd name="connsiteX112" fmla="*/ 6902768 w 12192000"/>
              <a:gd name="connsiteY112" fmla="*/ 2021990 h 3021872"/>
              <a:gd name="connsiteX113" fmla="*/ 6854917 w 12192000"/>
              <a:gd name="connsiteY113" fmla="*/ 2020321 h 3021872"/>
              <a:gd name="connsiteX114" fmla="*/ 6849655 w 12192000"/>
              <a:gd name="connsiteY114" fmla="*/ 2025191 h 3021872"/>
              <a:gd name="connsiteX115" fmla="*/ 6835522 w 12192000"/>
              <a:gd name="connsiteY115" fmla="*/ 2024012 h 3021872"/>
              <a:gd name="connsiteX116" fmla="*/ 6707727 w 12192000"/>
              <a:gd name="connsiteY116" fmla="*/ 2006254 h 3021872"/>
              <a:gd name="connsiteX117" fmla="*/ 6561947 w 12192000"/>
              <a:gd name="connsiteY117" fmla="*/ 1975575 h 3021872"/>
              <a:gd name="connsiteX118" fmla="*/ 6464714 w 12192000"/>
              <a:gd name="connsiteY118" fmla="*/ 1978704 h 3021872"/>
              <a:gd name="connsiteX119" fmla="*/ 6242129 w 12192000"/>
              <a:gd name="connsiteY119" fmla="*/ 1915441 h 3021872"/>
              <a:gd name="connsiteX120" fmla="*/ 6080728 w 12192000"/>
              <a:gd name="connsiteY120" fmla="*/ 1895758 h 3021872"/>
              <a:gd name="connsiteX121" fmla="*/ 6069627 w 12192000"/>
              <a:gd name="connsiteY121" fmla="*/ 1885968 h 3021872"/>
              <a:gd name="connsiteX122" fmla="*/ 6055146 w 12192000"/>
              <a:gd name="connsiteY122" fmla="*/ 1879305 h 3021872"/>
              <a:gd name="connsiteX123" fmla="*/ 5953405 w 12192000"/>
              <a:gd name="connsiteY123" fmla="*/ 1849929 h 3021872"/>
              <a:gd name="connsiteX124" fmla="*/ 5940151 w 12192000"/>
              <a:gd name="connsiteY124" fmla="*/ 1852123 h 3021872"/>
              <a:gd name="connsiteX125" fmla="*/ 5917647 w 12192000"/>
              <a:gd name="connsiteY125" fmla="*/ 1852476 h 3021872"/>
              <a:gd name="connsiteX126" fmla="*/ 5860259 w 12192000"/>
              <a:gd name="connsiteY126" fmla="*/ 1865444 h 3021872"/>
              <a:gd name="connsiteX127" fmla="*/ 5821880 w 12192000"/>
              <a:gd name="connsiteY127" fmla="*/ 1854695 h 3021872"/>
              <a:gd name="connsiteX128" fmla="*/ 5813898 w 12192000"/>
              <a:gd name="connsiteY128" fmla="*/ 1853063 h 3021872"/>
              <a:gd name="connsiteX129" fmla="*/ 5813633 w 12192000"/>
              <a:gd name="connsiteY129" fmla="*/ 1853249 h 3021872"/>
              <a:gd name="connsiteX130" fmla="*/ 5804995 w 12192000"/>
              <a:gd name="connsiteY130" fmla="*/ 1851966 h 3021872"/>
              <a:gd name="connsiteX131" fmla="*/ 5799340 w 12192000"/>
              <a:gd name="connsiteY131" fmla="*/ 1850088 h 3021872"/>
              <a:gd name="connsiteX132" fmla="*/ 5783850 w 12192000"/>
              <a:gd name="connsiteY132" fmla="*/ 1846922 h 3021872"/>
              <a:gd name="connsiteX133" fmla="*/ 5777803 w 12192000"/>
              <a:gd name="connsiteY133" fmla="*/ 1847290 h 3021872"/>
              <a:gd name="connsiteX134" fmla="*/ 5774372 w 12192000"/>
              <a:gd name="connsiteY134" fmla="*/ 1849538 h 3021872"/>
              <a:gd name="connsiteX135" fmla="*/ 5740527 w 12192000"/>
              <a:gd name="connsiteY135" fmla="*/ 1850453 h 3021872"/>
              <a:gd name="connsiteX136" fmla="*/ 5671437 w 12192000"/>
              <a:gd name="connsiteY136" fmla="*/ 1845438 h 3021872"/>
              <a:gd name="connsiteX137" fmla="*/ 5633526 w 12192000"/>
              <a:gd name="connsiteY137" fmla="*/ 1839191 h 3021872"/>
              <a:gd name="connsiteX138" fmla="*/ 5527860 w 12192000"/>
              <a:gd name="connsiteY138" fmla="*/ 1825767 h 3021872"/>
              <a:gd name="connsiteX139" fmla="*/ 5420429 w 12192000"/>
              <a:gd name="connsiteY139" fmla="*/ 1815102 h 3021872"/>
              <a:gd name="connsiteX140" fmla="*/ 5339073 w 12192000"/>
              <a:gd name="connsiteY140" fmla="*/ 1819639 h 3021872"/>
              <a:gd name="connsiteX141" fmla="*/ 5334373 w 12192000"/>
              <a:gd name="connsiteY141" fmla="*/ 1817028 h 3021872"/>
              <a:gd name="connsiteX142" fmla="*/ 5326433 w 12192000"/>
              <a:gd name="connsiteY142" fmla="*/ 1814516 h 3021872"/>
              <a:gd name="connsiteX143" fmla="*/ 5326080 w 12192000"/>
              <a:gd name="connsiteY143" fmla="*/ 1814651 h 3021872"/>
              <a:gd name="connsiteX144" fmla="*/ 5318954 w 12192000"/>
              <a:gd name="connsiteY144" fmla="*/ 1811914 h 3021872"/>
              <a:gd name="connsiteX145" fmla="*/ 5286087 w 12192000"/>
              <a:gd name="connsiteY145" fmla="*/ 1796038 h 3021872"/>
              <a:gd name="connsiteX146" fmla="*/ 5223002 w 12192000"/>
              <a:gd name="connsiteY146" fmla="*/ 1799482 h 3021872"/>
              <a:gd name="connsiteX147" fmla="*/ 5200540 w 12192000"/>
              <a:gd name="connsiteY147" fmla="*/ 1796400 h 3021872"/>
              <a:gd name="connsiteX148" fmla="*/ 5154928 w 12192000"/>
              <a:gd name="connsiteY148" fmla="*/ 1781130 h 3021872"/>
              <a:gd name="connsiteX149" fmla="*/ 5149478 w 12192000"/>
              <a:gd name="connsiteY149" fmla="*/ 1780679 h 3021872"/>
              <a:gd name="connsiteX150" fmla="*/ 5130626 w 12192000"/>
              <a:gd name="connsiteY150" fmla="*/ 1768669 h 3021872"/>
              <a:gd name="connsiteX151" fmla="*/ 5102239 w 12192000"/>
              <a:gd name="connsiteY151" fmla="*/ 1753436 h 3021872"/>
              <a:gd name="connsiteX152" fmla="*/ 5099658 w 12192000"/>
              <a:gd name="connsiteY152" fmla="*/ 1753538 h 3021872"/>
              <a:gd name="connsiteX153" fmla="*/ 5088508 w 12192000"/>
              <a:gd name="connsiteY153" fmla="*/ 1745106 h 3021872"/>
              <a:gd name="connsiteX154" fmla="*/ 5082205 w 12192000"/>
              <a:gd name="connsiteY154" fmla="*/ 1734262 h 3021872"/>
              <a:gd name="connsiteX155" fmla="*/ 4931750 w 12192000"/>
              <a:gd name="connsiteY155" fmla="*/ 1691385 h 3021872"/>
              <a:gd name="connsiteX156" fmla="*/ 4824030 w 12192000"/>
              <a:gd name="connsiteY156" fmla="*/ 1643040 h 3021872"/>
              <a:gd name="connsiteX157" fmla="*/ 4758423 w 12192000"/>
              <a:gd name="connsiteY157" fmla="*/ 1579191 h 3021872"/>
              <a:gd name="connsiteX158" fmla="*/ 4514045 w 12192000"/>
              <a:gd name="connsiteY158" fmla="*/ 1535848 h 3021872"/>
              <a:gd name="connsiteX159" fmla="*/ 4458973 w 12192000"/>
              <a:gd name="connsiteY159" fmla="*/ 1525122 h 3021872"/>
              <a:gd name="connsiteX160" fmla="*/ 4423105 w 12192000"/>
              <a:gd name="connsiteY160" fmla="*/ 1500018 h 3021872"/>
              <a:gd name="connsiteX161" fmla="*/ 4400073 w 12192000"/>
              <a:gd name="connsiteY161" fmla="*/ 1499739 h 3021872"/>
              <a:gd name="connsiteX162" fmla="*/ 4395961 w 12192000"/>
              <a:gd name="connsiteY162" fmla="*/ 1499863 h 3021872"/>
              <a:gd name="connsiteX163" fmla="*/ 4382523 w 12192000"/>
              <a:gd name="connsiteY163" fmla="*/ 1496619 h 3021872"/>
              <a:gd name="connsiteX164" fmla="*/ 4374971 w 12192000"/>
              <a:gd name="connsiteY164" fmla="*/ 1500377 h 3021872"/>
              <a:gd name="connsiteX165" fmla="*/ 4352051 w 12192000"/>
              <a:gd name="connsiteY165" fmla="*/ 1498843 h 3021872"/>
              <a:gd name="connsiteX166" fmla="*/ 4328364 w 12192000"/>
              <a:gd name="connsiteY166" fmla="*/ 1491566 h 3021872"/>
              <a:gd name="connsiteX167" fmla="*/ 4220142 w 12192000"/>
              <a:gd name="connsiteY167" fmla="*/ 1451803 h 3021872"/>
              <a:gd name="connsiteX168" fmla="*/ 4152921 w 12192000"/>
              <a:gd name="connsiteY168" fmla="*/ 1430969 h 3021872"/>
              <a:gd name="connsiteX169" fmla="*/ 4123498 w 12192000"/>
              <a:gd name="connsiteY169" fmla="*/ 1427696 h 3021872"/>
              <a:gd name="connsiteX170" fmla="*/ 4085026 w 12192000"/>
              <a:gd name="connsiteY170" fmla="*/ 1420005 h 3021872"/>
              <a:gd name="connsiteX171" fmla="*/ 4014120 w 12192000"/>
              <a:gd name="connsiteY171" fmla="*/ 1410025 h 3021872"/>
              <a:gd name="connsiteX172" fmla="*/ 3924085 w 12192000"/>
              <a:gd name="connsiteY172" fmla="*/ 1390368 h 3021872"/>
              <a:gd name="connsiteX173" fmla="*/ 3875102 w 12192000"/>
              <a:gd name="connsiteY173" fmla="*/ 1356231 h 3021872"/>
              <a:gd name="connsiteX174" fmla="*/ 3866735 w 12192000"/>
              <a:gd name="connsiteY174" fmla="*/ 1358044 h 3021872"/>
              <a:gd name="connsiteX175" fmla="*/ 3824835 w 12192000"/>
              <a:gd name="connsiteY175" fmla="*/ 1344150 h 3021872"/>
              <a:gd name="connsiteX176" fmla="*/ 3698316 w 12192000"/>
              <a:gd name="connsiteY176" fmla="*/ 1271660 h 3021872"/>
              <a:gd name="connsiteX177" fmla="*/ 3615875 w 12192000"/>
              <a:gd name="connsiteY177" fmla="*/ 1245166 h 3021872"/>
              <a:gd name="connsiteX178" fmla="*/ 3583351 w 12192000"/>
              <a:gd name="connsiteY178" fmla="*/ 1239605 h 3021872"/>
              <a:gd name="connsiteX179" fmla="*/ 3529058 w 12192000"/>
              <a:gd name="connsiteY179" fmla="*/ 1230047 h 3021872"/>
              <a:gd name="connsiteX180" fmla="*/ 3438822 w 12192000"/>
              <a:gd name="connsiteY180" fmla="*/ 1205661 h 3021872"/>
              <a:gd name="connsiteX181" fmla="*/ 3390292 w 12192000"/>
              <a:gd name="connsiteY181" fmla="*/ 1197075 h 3021872"/>
              <a:gd name="connsiteX182" fmla="*/ 3315537 w 12192000"/>
              <a:gd name="connsiteY182" fmla="*/ 1185391 h 3021872"/>
              <a:gd name="connsiteX183" fmla="*/ 3305896 w 12192000"/>
              <a:gd name="connsiteY183" fmla="*/ 1180025 h 3021872"/>
              <a:gd name="connsiteX184" fmla="*/ 3260055 w 12192000"/>
              <a:gd name="connsiteY184" fmla="*/ 1189560 h 3021872"/>
              <a:gd name="connsiteX185" fmla="*/ 3136098 w 12192000"/>
              <a:gd name="connsiteY185" fmla="*/ 1171708 h 3021872"/>
              <a:gd name="connsiteX186" fmla="*/ 3113533 w 12192000"/>
              <a:gd name="connsiteY186" fmla="*/ 1171758 h 3021872"/>
              <a:gd name="connsiteX187" fmla="*/ 3087934 w 12192000"/>
              <a:gd name="connsiteY187" fmla="*/ 1162189 h 3021872"/>
              <a:gd name="connsiteX188" fmla="*/ 3033101 w 12192000"/>
              <a:gd name="connsiteY188" fmla="*/ 1146004 h 3021872"/>
              <a:gd name="connsiteX189" fmla="*/ 2999082 w 12192000"/>
              <a:gd name="connsiteY189" fmla="*/ 1129337 h 3021872"/>
              <a:gd name="connsiteX190" fmla="*/ 2988144 w 12192000"/>
              <a:gd name="connsiteY190" fmla="*/ 1133783 h 3021872"/>
              <a:gd name="connsiteX191" fmla="*/ 2964880 w 12192000"/>
              <a:gd name="connsiteY191" fmla="*/ 1133160 h 3021872"/>
              <a:gd name="connsiteX192" fmla="*/ 2871083 w 12192000"/>
              <a:gd name="connsiteY192" fmla="*/ 1114281 h 3021872"/>
              <a:gd name="connsiteX193" fmla="*/ 2853547 w 12192000"/>
              <a:gd name="connsiteY193" fmla="*/ 1113282 h 3021872"/>
              <a:gd name="connsiteX194" fmla="*/ 2834998 w 12192000"/>
              <a:gd name="connsiteY194" fmla="*/ 1105032 h 3021872"/>
              <a:gd name="connsiteX195" fmla="*/ 2832012 w 12192000"/>
              <a:gd name="connsiteY195" fmla="*/ 1103667 h 3021872"/>
              <a:gd name="connsiteX196" fmla="*/ 2831450 w 12192000"/>
              <a:gd name="connsiteY196" fmla="*/ 1103681 h 3021872"/>
              <a:gd name="connsiteX197" fmla="*/ 2830158 w 12192000"/>
              <a:gd name="connsiteY197" fmla="*/ 1102819 h 3021872"/>
              <a:gd name="connsiteX198" fmla="*/ 2817969 w 12192000"/>
              <a:gd name="connsiteY198" fmla="*/ 1097243 h 3021872"/>
              <a:gd name="connsiteX199" fmla="*/ 2812278 w 12192000"/>
              <a:gd name="connsiteY199" fmla="*/ 1097008 h 3021872"/>
              <a:gd name="connsiteX200" fmla="*/ 2735949 w 12192000"/>
              <a:gd name="connsiteY200" fmla="*/ 1069536 h 3021872"/>
              <a:gd name="connsiteX201" fmla="*/ 2700542 w 12192000"/>
              <a:gd name="connsiteY201" fmla="*/ 1056907 h 3021872"/>
              <a:gd name="connsiteX202" fmla="*/ 2690071 w 12192000"/>
              <a:gd name="connsiteY202" fmla="*/ 1056397 h 3021872"/>
              <a:gd name="connsiteX203" fmla="*/ 2655269 w 12192000"/>
              <a:gd name="connsiteY203" fmla="*/ 1042078 h 3021872"/>
              <a:gd name="connsiteX204" fmla="*/ 2637172 w 12192000"/>
              <a:gd name="connsiteY204" fmla="*/ 1039382 h 3021872"/>
              <a:gd name="connsiteX205" fmla="*/ 2544676 w 12192000"/>
              <a:gd name="connsiteY205" fmla="*/ 1019916 h 3021872"/>
              <a:gd name="connsiteX206" fmla="*/ 2521406 w 12192000"/>
              <a:gd name="connsiteY206" fmla="*/ 1022036 h 3021872"/>
              <a:gd name="connsiteX207" fmla="*/ 2462038 w 12192000"/>
              <a:gd name="connsiteY207" fmla="*/ 992687 h 3021872"/>
              <a:gd name="connsiteX208" fmla="*/ 2448962 w 12192000"/>
              <a:gd name="connsiteY208" fmla="*/ 988555 h 3021872"/>
              <a:gd name="connsiteX209" fmla="*/ 2444223 w 12192000"/>
              <a:gd name="connsiteY209" fmla="*/ 985580 h 3021872"/>
              <a:gd name="connsiteX210" fmla="*/ 2428175 w 12192000"/>
              <a:gd name="connsiteY210" fmla="*/ 997242 h 3021872"/>
              <a:gd name="connsiteX211" fmla="*/ 2398519 w 12192000"/>
              <a:gd name="connsiteY211" fmla="*/ 1001482 h 3021872"/>
              <a:gd name="connsiteX212" fmla="*/ 2385271 w 12192000"/>
              <a:gd name="connsiteY212" fmla="*/ 993786 h 3021872"/>
              <a:gd name="connsiteX213" fmla="*/ 2298174 w 12192000"/>
              <a:gd name="connsiteY213" fmla="*/ 956527 h 3021872"/>
              <a:gd name="connsiteX214" fmla="*/ 2271014 w 12192000"/>
              <a:gd name="connsiteY214" fmla="*/ 945440 h 3021872"/>
              <a:gd name="connsiteX215" fmla="*/ 2214838 w 12192000"/>
              <a:gd name="connsiteY215" fmla="*/ 924396 h 3021872"/>
              <a:gd name="connsiteX216" fmla="*/ 2038407 w 12192000"/>
              <a:gd name="connsiteY216" fmla="*/ 916628 h 3021872"/>
              <a:gd name="connsiteX217" fmla="*/ 1958268 w 12192000"/>
              <a:gd name="connsiteY217" fmla="*/ 931677 h 3021872"/>
              <a:gd name="connsiteX218" fmla="*/ 1740316 w 12192000"/>
              <a:gd name="connsiteY218" fmla="*/ 931710 h 3021872"/>
              <a:gd name="connsiteX219" fmla="*/ 1454477 w 12192000"/>
              <a:gd name="connsiteY219" fmla="*/ 973878 h 3021872"/>
              <a:gd name="connsiteX220" fmla="*/ 1385984 w 12192000"/>
              <a:gd name="connsiteY220" fmla="*/ 958621 h 3021872"/>
              <a:gd name="connsiteX221" fmla="*/ 1355604 w 12192000"/>
              <a:gd name="connsiteY221" fmla="*/ 960893 h 3021872"/>
              <a:gd name="connsiteX222" fmla="*/ 1305323 w 12192000"/>
              <a:gd name="connsiteY222" fmla="*/ 967511 h 3021872"/>
              <a:gd name="connsiteX223" fmla="*/ 1125607 w 12192000"/>
              <a:gd name="connsiteY223" fmla="*/ 968467 h 3021872"/>
              <a:gd name="connsiteX224" fmla="*/ 1016562 w 12192000"/>
              <a:gd name="connsiteY224" fmla="*/ 975260 h 3021872"/>
              <a:gd name="connsiteX225" fmla="*/ 818620 w 12192000"/>
              <a:gd name="connsiteY225" fmla="*/ 987723 h 3021872"/>
              <a:gd name="connsiteX226" fmla="*/ 611870 w 12192000"/>
              <a:gd name="connsiteY226" fmla="*/ 1002547 h 3021872"/>
              <a:gd name="connsiteX227" fmla="*/ 520325 w 12192000"/>
              <a:gd name="connsiteY227" fmla="*/ 1010590 h 3021872"/>
              <a:gd name="connsiteX228" fmla="*/ 386188 w 12192000"/>
              <a:gd name="connsiteY228" fmla="*/ 1040956 h 3021872"/>
              <a:gd name="connsiteX229" fmla="*/ 272629 w 12192000"/>
              <a:gd name="connsiteY229" fmla="*/ 1010300 h 3021872"/>
              <a:gd name="connsiteX230" fmla="*/ 113450 w 12192000"/>
              <a:gd name="connsiteY230" fmla="*/ 1038933 h 3021872"/>
              <a:gd name="connsiteX231" fmla="*/ 4256 w 12192000"/>
              <a:gd name="connsiteY231" fmla="*/ 1060111 h 3021872"/>
              <a:gd name="connsiteX232" fmla="*/ 0 w 12192000"/>
              <a:gd name="connsiteY232" fmla="*/ 1059714 h 3021872"/>
              <a:gd name="connsiteX233" fmla="*/ 0 w 12192000"/>
              <a:gd name="connsiteY233" fmla="*/ 0 h 3021872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191329 w 12192000"/>
              <a:gd name="connsiteY17" fmla="*/ 2735896 h 2990841"/>
              <a:gd name="connsiteX18" fmla="*/ 11095293 w 12192000"/>
              <a:gd name="connsiteY18" fmla="*/ 2734181 h 2990841"/>
              <a:gd name="connsiteX19" fmla="*/ 11072290 w 12192000"/>
              <a:gd name="connsiteY19" fmla="*/ 2737734 h 2990841"/>
              <a:gd name="connsiteX20" fmla="*/ 10980239 w 12192000"/>
              <a:gd name="connsiteY20" fmla="*/ 2729000 h 2990841"/>
              <a:gd name="connsiteX21" fmla="*/ 10980167 w 12192000"/>
              <a:gd name="connsiteY21" fmla="*/ 2728972 h 2990841"/>
              <a:gd name="connsiteX22" fmla="*/ 10943501 w 12192000"/>
              <a:gd name="connsiteY22" fmla="*/ 2723352 h 2990841"/>
              <a:gd name="connsiteX23" fmla="*/ 10740825 w 12192000"/>
              <a:gd name="connsiteY23" fmla="*/ 2642544 h 2990841"/>
              <a:gd name="connsiteX24" fmla="*/ 10621021 w 12192000"/>
              <a:gd name="connsiteY24" fmla="*/ 2583972 h 2990841"/>
              <a:gd name="connsiteX25" fmla="*/ 10501779 w 12192000"/>
              <a:gd name="connsiteY25" fmla="*/ 2548735 h 2990841"/>
              <a:gd name="connsiteX26" fmla="*/ 10403355 w 12192000"/>
              <a:gd name="connsiteY26" fmla="*/ 2512953 h 2990841"/>
              <a:gd name="connsiteX27" fmla="*/ 10337449 w 12192000"/>
              <a:gd name="connsiteY27" fmla="*/ 2488172 h 2990841"/>
              <a:gd name="connsiteX28" fmla="*/ 10324327 w 12192000"/>
              <a:gd name="connsiteY28" fmla="*/ 2478939 h 2990841"/>
              <a:gd name="connsiteX29" fmla="*/ 10321929 w 12192000"/>
              <a:gd name="connsiteY29" fmla="*/ 2478993 h 2990841"/>
              <a:gd name="connsiteX30" fmla="*/ 10290461 w 12192000"/>
              <a:gd name="connsiteY30" fmla="*/ 2462144 h 2990841"/>
              <a:gd name="connsiteX31" fmla="*/ 10268970 w 12192000"/>
              <a:gd name="connsiteY31" fmla="*/ 2448931 h 2990841"/>
              <a:gd name="connsiteX32" fmla="*/ 10263699 w 12192000"/>
              <a:gd name="connsiteY32" fmla="*/ 2448340 h 2990841"/>
              <a:gd name="connsiteX33" fmla="*/ 10228272 w 12192000"/>
              <a:gd name="connsiteY33" fmla="*/ 2431997 h 2990841"/>
              <a:gd name="connsiteX34" fmla="*/ 10215997 w 12192000"/>
              <a:gd name="connsiteY34" fmla="*/ 2431103 h 2990841"/>
              <a:gd name="connsiteX35" fmla="*/ 10193885 w 12192000"/>
              <a:gd name="connsiteY35" fmla="*/ 2427360 h 2990841"/>
              <a:gd name="connsiteX36" fmla="*/ 10135557 w 12192000"/>
              <a:gd name="connsiteY36" fmla="*/ 2429769 h 2990841"/>
              <a:gd name="connsiteX37" fmla="*/ 10092108 w 12192000"/>
              <a:gd name="connsiteY37" fmla="*/ 2409075 h 2990841"/>
              <a:gd name="connsiteX38" fmla="*/ 10091815 w 12192000"/>
              <a:gd name="connsiteY38" fmla="*/ 2409211 h 2990841"/>
              <a:gd name="connsiteX39" fmla="*/ 10083558 w 12192000"/>
              <a:gd name="connsiteY39" fmla="*/ 2406369 h 2990841"/>
              <a:gd name="connsiteX40" fmla="*/ 10078319 w 12192000"/>
              <a:gd name="connsiteY40" fmla="*/ 2403481 h 2990841"/>
              <a:gd name="connsiteX41" fmla="*/ 10063647 w 12192000"/>
              <a:gd name="connsiteY41" fmla="*/ 2397528 h 2990841"/>
              <a:gd name="connsiteX42" fmla="*/ 10057660 w 12192000"/>
              <a:gd name="connsiteY42" fmla="*/ 2396793 h 2990841"/>
              <a:gd name="connsiteX43" fmla="*/ 10003124 w 12192000"/>
              <a:gd name="connsiteY43" fmla="*/ 2406692 h 2990841"/>
              <a:gd name="connsiteX44" fmla="*/ 9898644 w 12192000"/>
              <a:gd name="connsiteY44" fmla="*/ 2393136 h 2990841"/>
              <a:gd name="connsiteX45" fmla="*/ 9794969 w 12192000"/>
              <a:gd name="connsiteY45" fmla="*/ 2376665 h 2990841"/>
              <a:gd name="connsiteX46" fmla="*/ 9690708 w 12192000"/>
              <a:gd name="connsiteY46" fmla="*/ 2362478 h 2990841"/>
              <a:gd name="connsiteX47" fmla="*/ 9656590 w 12192000"/>
              <a:gd name="connsiteY47" fmla="*/ 2365107 h 2990841"/>
              <a:gd name="connsiteX48" fmla="*/ 9651013 w 12192000"/>
              <a:gd name="connsiteY48" fmla="*/ 2365379 h 2990841"/>
              <a:gd name="connsiteX49" fmla="*/ 9629535 w 12192000"/>
              <a:gd name="connsiteY49" fmla="*/ 2359562 h 2990841"/>
              <a:gd name="connsiteX50" fmla="*/ 9621002 w 12192000"/>
              <a:gd name="connsiteY50" fmla="*/ 2358015 h 2990841"/>
              <a:gd name="connsiteX51" fmla="*/ 9620811 w 12192000"/>
              <a:gd name="connsiteY51" fmla="*/ 2358209 h 2990841"/>
              <a:gd name="connsiteX52" fmla="*/ 9612783 w 12192000"/>
              <a:gd name="connsiteY52" fmla="*/ 2356304 h 2990841"/>
              <a:gd name="connsiteX53" fmla="*/ 9573299 w 12192000"/>
              <a:gd name="connsiteY53" fmla="*/ 2344048 h 2990841"/>
              <a:gd name="connsiteX54" fmla="*/ 9523299 w 12192000"/>
              <a:gd name="connsiteY54" fmla="*/ 2356751 h 2990841"/>
              <a:gd name="connsiteX55" fmla="*/ 9502217 w 12192000"/>
              <a:gd name="connsiteY55" fmla="*/ 2356672 h 2990841"/>
              <a:gd name="connsiteX56" fmla="*/ 9491052 w 12192000"/>
              <a:gd name="connsiteY56" fmla="*/ 2357876 h 2990841"/>
              <a:gd name="connsiteX57" fmla="*/ 9490420 w 12192000"/>
              <a:gd name="connsiteY57" fmla="*/ 2358754 h 2990841"/>
              <a:gd name="connsiteX58" fmla="*/ 9422814 w 12192000"/>
              <a:gd name="connsiteY58" fmla="*/ 2337048 h 2990841"/>
              <a:gd name="connsiteX59" fmla="*/ 9387555 w 12192000"/>
              <a:gd name="connsiteY59" fmla="*/ 2324836 h 2990841"/>
              <a:gd name="connsiteX60" fmla="*/ 9385480 w 12192000"/>
              <a:gd name="connsiteY60" fmla="*/ 2325313 h 2990841"/>
              <a:gd name="connsiteX61" fmla="*/ 9369766 w 12192000"/>
              <a:gd name="connsiteY61" fmla="*/ 2317902 h 2990841"/>
              <a:gd name="connsiteX62" fmla="*/ 9356267 w 12192000"/>
              <a:gd name="connsiteY62" fmla="*/ 2307218 h 2990841"/>
              <a:gd name="connsiteX63" fmla="*/ 9240605 w 12192000"/>
              <a:gd name="connsiteY63" fmla="*/ 2292733 h 2990841"/>
              <a:gd name="connsiteX64" fmla="*/ 9083251 w 12192000"/>
              <a:gd name="connsiteY64" fmla="*/ 2245348 h 2990841"/>
              <a:gd name="connsiteX65" fmla="*/ 8956025 w 12192000"/>
              <a:gd name="connsiteY65" fmla="*/ 2219438 h 2990841"/>
              <a:gd name="connsiteX66" fmla="*/ 8791834 w 12192000"/>
              <a:gd name="connsiteY66" fmla="*/ 2194608 h 2990841"/>
              <a:gd name="connsiteX67" fmla="*/ 8677385 w 12192000"/>
              <a:gd name="connsiteY67" fmla="*/ 2172946 h 2990841"/>
              <a:gd name="connsiteX68" fmla="*/ 8628381 w 12192000"/>
              <a:gd name="connsiteY68" fmla="*/ 2151256 h 2990841"/>
              <a:gd name="connsiteX69" fmla="*/ 8608955 w 12192000"/>
              <a:gd name="connsiteY69" fmla="*/ 2154253 h 2990841"/>
              <a:gd name="connsiteX70" fmla="*/ 8605623 w 12192000"/>
              <a:gd name="connsiteY70" fmla="*/ 2154974 h 2990841"/>
              <a:gd name="connsiteX71" fmla="*/ 8591946 w 12192000"/>
              <a:gd name="connsiteY71" fmla="*/ 2153429 h 2990841"/>
              <a:gd name="connsiteX72" fmla="*/ 8588503 w 12192000"/>
              <a:gd name="connsiteY72" fmla="*/ 2158528 h 2990841"/>
              <a:gd name="connsiteX73" fmla="*/ 8542929 w 12192000"/>
              <a:gd name="connsiteY73" fmla="*/ 2155780 h 2990841"/>
              <a:gd name="connsiteX74" fmla="*/ 8422422 w 12192000"/>
              <a:gd name="connsiteY74" fmla="*/ 2128783 h 2990841"/>
              <a:gd name="connsiteX75" fmla="*/ 8350509 w 12192000"/>
              <a:gd name="connsiteY75" fmla="*/ 2116143 h 2990841"/>
              <a:gd name="connsiteX76" fmla="*/ 8323483 w 12192000"/>
              <a:gd name="connsiteY76" fmla="*/ 2116856 h 2990841"/>
              <a:gd name="connsiteX77" fmla="*/ 8285541 w 12192000"/>
              <a:gd name="connsiteY77" fmla="*/ 2114142 h 2990841"/>
              <a:gd name="connsiteX78" fmla="*/ 8156321 w 12192000"/>
              <a:gd name="connsiteY78" fmla="*/ 2105622 h 2990841"/>
              <a:gd name="connsiteX79" fmla="*/ 8115022 w 12192000"/>
              <a:gd name="connsiteY79" fmla="*/ 2097331 h 2990841"/>
              <a:gd name="connsiteX80" fmla="*/ 8109128 w 12192000"/>
              <a:gd name="connsiteY80" fmla="*/ 2095725 h 2990841"/>
              <a:gd name="connsiteX81" fmla="*/ 8061947 w 12192000"/>
              <a:gd name="connsiteY81" fmla="*/ 2076044 h 2990841"/>
              <a:gd name="connsiteX82" fmla="*/ 8056343 w 12192000"/>
              <a:gd name="connsiteY82" fmla="*/ 2079176 h 2990841"/>
              <a:gd name="connsiteX83" fmla="*/ 8039888 w 12192000"/>
              <a:gd name="connsiteY83" fmla="*/ 2079889 h 2990841"/>
              <a:gd name="connsiteX84" fmla="*/ 8027893 w 12192000"/>
              <a:gd name="connsiteY84" fmla="*/ 2071837 h 2990841"/>
              <a:gd name="connsiteX85" fmla="*/ 7968202 w 12192000"/>
              <a:gd name="connsiteY85" fmla="*/ 2048643 h 2990841"/>
              <a:gd name="connsiteX86" fmla="*/ 7879707 w 12192000"/>
              <a:gd name="connsiteY86" fmla="*/ 2019539 h 2990841"/>
              <a:gd name="connsiteX87" fmla="*/ 7867283 w 12192000"/>
              <a:gd name="connsiteY87" fmla="*/ 2011237 h 2990841"/>
              <a:gd name="connsiteX88" fmla="*/ 7843997 w 12192000"/>
              <a:gd name="connsiteY88" fmla="*/ 2004002 h 2990841"/>
              <a:gd name="connsiteX89" fmla="*/ 7819810 w 12192000"/>
              <a:gd name="connsiteY89" fmla="*/ 2003978 h 2990841"/>
              <a:gd name="connsiteX90" fmla="*/ 7766905 w 12192000"/>
              <a:gd name="connsiteY90" fmla="*/ 1994240 h 2990841"/>
              <a:gd name="connsiteX91" fmla="*/ 7748811 w 12192000"/>
              <a:gd name="connsiteY91" fmla="*/ 2001647 h 2990841"/>
              <a:gd name="connsiteX92" fmla="*/ 7745757 w 12192000"/>
              <a:gd name="connsiteY92" fmla="*/ 2003120 h 2990841"/>
              <a:gd name="connsiteX93" fmla="*/ 7732110 w 12192000"/>
              <a:gd name="connsiteY93" fmla="*/ 2004783 h 2990841"/>
              <a:gd name="connsiteX94" fmla="*/ 7730039 w 12192000"/>
              <a:gd name="connsiteY94" fmla="*/ 2010536 h 2990841"/>
              <a:gd name="connsiteX95" fmla="*/ 7685159 w 12192000"/>
              <a:gd name="connsiteY95" fmla="*/ 2018415 h 2990841"/>
              <a:gd name="connsiteX96" fmla="*/ 7561596 w 12192000"/>
              <a:gd name="connsiteY96" fmla="*/ 2020063 h 2990841"/>
              <a:gd name="connsiteX97" fmla="*/ 7488722 w 12192000"/>
              <a:gd name="connsiteY97" fmla="*/ 2024418 h 2990841"/>
              <a:gd name="connsiteX98" fmla="*/ 7462688 w 12192000"/>
              <a:gd name="connsiteY98" fmla="*/ 2031366 h 2990841"/>
              <a:gd name="connsiteX99" fmla="*/ 7425222 w 12192000"/>
              <a:gd name="connsiteY99" fmla="*/ 2037510 h 2990841"/>
              <a:gd name="connsiteX100" fmla="*/ 7360376 w 12192000"/>
              <a:gd name="connsiteY100" fmla="*/ 2052454 h 2990841"/>
              <a:gd name="connsiteX101" fmla="*/ 7297796 w 12192000"/>
              <a:gd name="connsiteY101" fmla="*/ 2059134 h 2990841"/>
              <a:gd name="connsiteX102" fmla="*/ 7255684 w 12192000"/>
              <a:gd name="connsiteY102" fmla="*/ 2060633 h 2990841"/>
              <a:gd name="connsiteX103" fmla="*/ 7249573 w 12192000"/>
              <a:gd name="connsiteY103" fmla="*/ 2060435 h 2990841"/>
              <a:gd name="connsiteX104" fmla="*/ 7198933 w 12192000"/>
              <a:gd name="connsiteY104" fmla="*/ 2052227 h 2990841"/>
              <a:gd name="connsiteX105" fmla="*/ 7194276 w 12192000"/>
              <a:gd name="connsiteY105" fmla="*/ 2056568 h 2990841"/>
              <a:gd name="connsiteX106" fmla="*/ 7178495 w 12192000"/>
              <a:gd name="connsiteY106" fmla="*/ 2061069 h 2990841"/>
              <a:gd name="connsiteX107" fmla="*/ 7164866 w 12192000"/>
              <a:gd name="connsiteY107" fmla="*/ 2056021 h 2990841"/>
              <a:gd name="connsiteX108" fmla="*/ 7101221 w 12192000"/>
              <a:gd name="connsiteY108" fmla="*/ 2047289 h 2990841"/>
              <a:gd name="connsiteX109" fmla="*/ 7008182 w 12192000"/>
              <a:gd name="connsiteY109" fmla="*/ 2039482 h 2990841"/>
              <a:gd name="connsiteX110" fmla="*/ 6994073 w 12192000"/>
              <a:gd name="connsiteY110" fmla="*/ 2034288 h 2990841"/>
              <a:gd name="connsiteX111" fmla="*/ 6902768 w 12192000"/>
              <a:gd name="connsiteY111" fmla="*/ 2021990 h 2990841"/>
              <a:gd name="connsiteX112" fmla="*/ 6854917 w 12192000"/>
              <a:gd name="connsiteY112" fmla="*/ 2020321 h 2990841"/>
              <a:gd name="connsiteX113" fmla="*/ 6849655 w 12192000"/>
              <a:gd name="connsiteY113" fmla="*/ 2025191 h 2990841"/>
              <a:gd name="connsiteX114" fmla="*/ 6835522 w 12192000"/>
              <a:gd name="connsiteY114" fmla="*/ 2024012 h 2990841"/>
              <a:gd name="connsiteX115" fmla="*/ 6707727 w 12192000"/>
              <a:gd name="connsiteY115" fmla="*/ 2006254 h 2990841"/>
              <a:gd name="connsiteX116" fmla="*/ 6561947 w 12192000"/>
              <a:gd name="connsiteY116" fmla="*/ 1975575 h 2990841"/>
              <a:gd name="connsiteX117" fmla="*/ 6464714 w 12192000"/>
              <a:gd name="connsiteY117" fmla="*/ 1978704 h 2990841"/>
              <a:gd name="connsiteX118" fmla="*/ 6242129 w 12192000"/>
              <a:gd name="connsiteY118" fmla="*/ 1915441 h 2990841"/>
              <a:gd name="connsiteX119" fmla="*/ 6080728 w 12192000"/>
              <a:gd name="connsiteY119" fmla="*/ 1895758 h 2990841"/>
              <a:gd name="connsiteX120" fmla="*/ 6069627 w 12192000"/>
              <a:gd name="connsiteY120" fmla="*/ 1885968 h 2990841"/>
              <a:gd name="connsiteX121" fmla="*/ 6055146 w 12192000"/>
              <a:gd name="connsiteY121" fmla="*/ 1879305 h 2990841"/>
              <a:gd name="connsiteX122" fmla="*/ 5953405 w 12192000"/>
              <a:gd name="connsiteY122" fmla="*/ 1849929 h 2990841"/>
              <a:gd name="connsiteX123" fmla="*/ 5940151 w 12192000"/>
              <a:gd name="connsiteY123" fmla="*/ 1852123 h 2990841"/>
              <a:gd name="connsiteX124" fmla="*/ 5917647 w 12192000"/>
              <a:gd name="connsiteY124" fmla="*/ 1852476 h 2990841"/>
              <a:gd name="connsiteX125" fmla="*/ 5860259 w 12192000"/>
              <a:gd name="connsiteY125" fmla="*/ 1865444 h 2990841"/>
              <a:gd name="connsiteX126" fmla="*/ 5821880 w 12192000"/>
              <a:gd name="connsiteY126" fmla="*/ 1854695 h 2990841"/>
              <a:gd name="connsiteX127" fmla="*/ 5813898 w 12192000"/>
              <a:gd name="connsiteY127" fmla="*/ 1853063 h 2990841"/>
              <a:gd name="connsiteX128" fmla="*/ 5813633 w 12192000"/>
              <a:gd name="connsiteY128" fmla="*/ 1853249 h 2990841"/>
              <a:gd name="connsiteX129" fmla="*/ 5804995 w 12192000"/>
              <a:gd name="connsiteY129" fmla="*/ 1851966 h 2990841"/>
              <a:gd name="connsiteX130" fmla="*/ 5799340 w 12192000"/>
              <a:gd name="connsiteY130" fmla="*/ 1850088 h 2990841"/>
              <a:gd name="connsiteX131" fmla="*/ 5783850 w 12192000"/>
              <a:gd name="connsiteY131" fmla="*/ 1846922 h 2990841"/>
              <a:gd name="connsiteX132" fmla="*/ 5777803 w 12192000"/>
              <a:gd name="connsiteY132" fmla="*/ 1847290 h 2990841"/>
              <a:gd name="connsiteX133" fmla="*/ 5774372 w 12192000"/>
              <a:gd name="connsiteY133" fmla="*/ 1849538 h 2990841"/>
              <a:gd name="connsiteX134" fmla="*/ 5740527 w 12192000"/>
              <a:gd name="connsiteY134" fmla="*/ 1850453 h 2990841"/>
              <a:gd name="connsiteX135" fmla="*/ 5671437 w 12192000"/>
              <a:gd name="connsiteY135" fmla="*/ 1845438 h 2990841"/>
              <a:gd name="connsiteX136" fmla="*/ 5633526 w 12192000"/>
              <a:gd name="connsiteY136" fmla="*/ 1839191 h 2990841"/>
              <a:gd name="connsiteX137" fmla="*/ 5527860 w 12192000"/>
              <a:gd name="connsiteY137" fmla="*/ 1825767 h 2990841"/>
              <a:gd name="connsiteX138" fmla="*/ 5420429 w 12192000"/>
              <a:gd name="connsiteY138" fmla="*/ 1815102 h 2990841"/>
              <a:gd name="connsiteX139" fmla="*/ 5339073 w 12192000"/>
              <a:gd name="connsiteY139" fmla="*/ 1819639 h 2990841"/>
              <a:gd name="connsiteX140" fmla="*/ 5334373 w 12192000"/>
              <a:gd name="connsiteY140" fmla="*/ 1817028 h 2990841"/>
              <a:gd name="connsiteX141" fmla="*/ 5326433 w 12192000"/>
              <a:gd name="connsiteY141" fmla="*/ 1814516 h 2990841"/>
              <a:gd name="connsiteX142" fmla="*/ 5326080 w 12192000"/>
              <a:gd name="connsiteY142" fmla="*/ 1814651 h 2990841"/>
              <a:gd name="connsiteX143" fmla="*/ 5318954 w 12192000"/>
              <a:gd name="connsiteY143" fmla="*/ 1811914 h 2990841"/>
              <a:gd name="connsiteX144" fmla="*/ 5286087 w 12192000"/>
              <a:gd name="connsiteY144" fmla="*/ 1796038 h 2990841"/>
              <a:gd name="connsiteX145" fmla="*/ 5223002 w 12192000"/>
              <a:gd name="connsiteY145" fmla="*/ 1799482 h 2990841"/>
              <a:gd name="connsiteX146" fmla="*/ 5200540 w 12192000"/>
              <a:gd name="connsiteY146" fmla="*/ 1796400 h 2990841"/>
              <a:gd name="connsiteX147" fmla="*/ 5154928 w 12192000"/>
              <a:gd name="connsiteY147" fmla="*/ 1781130 h 2990841"/>
              <a:gd name="connsiteX148" fmla="*/ 5149478 w 12192000"/>
              <a:gd name="connsiteY148" fmla="*/ 1780679 h 2990841"/>
              <a:gd name="connsiteX149" fmla="*/ 5130626 w 12192000"/>
              <a:gd name="connsiteY149" fmla="*/ 1768669 h 2990841"/>
              <a:gd name="connsiteX150" fmla="*/ 5102239 w 12192000"/>
              <a:gd name="connsiteY150" fmla="*/ 1753436 h 2990841"/>
              <a:gd name="connsiteX151" fmla="*/ 5099658 w 12192000"/>
              <a:gd name="connsiteY151" fmla="*/ 1753538 h 2990841"/>
              <a:gd name="connsiteX152" fmla="*/ 5088508 w 12192000"/>
              <a:gd name="connsiteY152" fmla="*/ 1745106 h 2990841"/>
              <a:gd name="connsiteX153" fmla="*/ 5082205 w 12192000"/>
              <a:gd name="connsiteY153" fmla="*/ 1734262 h 2990841"/>
              <a:gd name="connsiteX154" fmla="*/ 4931750 w 12192000"/>
              <a:gd name="connsiteY154" fmla="*/ 1691385 h 2990841"/>
              <a:gd name="connsiteX155" fmla="*/ 4824030 w 12192000"/>
              <a:gd name="connsiteY155" fmla="*/ 1643040 h 2990841"/>
              <a:gd name="connsiteX156" fmla="*/ 4758423 w 12192000"/>
              <a:gd name="connsiteY156" fmla="*/ 1579191 h 2990841"/>
              <a:gd name="connsiteX157" fmla="*/ 4514045 w 12192000"/>
              <a:gd name="connsiteY157" fmla="*/ 1535848 h 2990841"/>
              <a:gd name="connsiteX158" fmla="*/ 4458973 w 12192000"/>
              <a:gd name="connsiteY158" fmla="*/ 1525122 h 2990841"/>
              <a:gd name="connsiteX159" fmla="*/ 4423105 w 12192000"/>
              <a:gd name="connsiteY159" fmla="*/ 1500018 h 2990841"/>
              <a:gd name="connsiteX160" fmla="*/ 4400073 w 12192000"/>
              <a:gd name="connsiteY160" fmla="*/ 1499739 h 2990841"/>
              <a:gd name="connsiteX161" fmla="*/ 4395961 w 12192000"/>
              <a:gd name="connsiteY161" fmla="*/ 1499863 h 2990841"/>
              <a:gd name="connsiteX162" fmla="*/ 4382523 w 12192000"/>
              <a:gd name="connsiteY162" fmla="*/ 1496619 h 2990841"/>
              <a:gd name="connsiteX163" fmla="*/ 4374971 w 12192000"/>
              <a:gd name="connsiteY163" fmla="*/ 1500377 h 2990841"/>
              <a:gd name="connsiteX164" fmla="*/ 4352051 w 12192000"/>
              <a:gd name="connsiteY164" fmla="*/ 1498843 h 2990841"/>
              <a:gd name="connsiteX165" fmla="*/ 4328364 w 12192000"/>
              <a:gd name="connsiteY165" fmla="*/ 1491566 h 2990841"/>
              <a:gd name="connsiteX166" fmla="*/ 4220142 w 12192000"/>
              <a:gd name="connsiteY166" fmla="*/ 1451803 h 2990841"/>
              <a:gd name="connsiteX167" fmla="*/ 4152921 w 12192000"/>
              <a:gd name="connsiteY167" fmla="*/ 1430969 h 2990841"/>
              <a:gd name="connsiteX168" fmla="*/ 4123498 w 12192000"/>
              <a:gd name="connsiteY168" fmla="*/ 1427696 h 2990841"/>
              <a:gd name="connsiteX169" fmla="*/ 4085026 w 12192000"/>
              <a:gd name="connsiteY169" fmla="*/ 1420005 h 2990841"/>
              <a:gd name="connsiteX170" fmla="*/ 4014120 w 12192000"/>
              <a:gd name="connsiteY170" fmla="*/ 1410025 h 2990841"/>
              <a:gd name="connsiteX171" fmla="*/ 3924085 w 12192000"/>
              <a:gd name="connsiteY171" fmla="*/ 1390368 h 2990841"/>
              <a:gd name="connsiteX172" fmla="*/ 3875102 w 12192000"/>
              <a:gd name="connsiteY172" fmla="*/ 1356231 h 2990841"/>
              <a:gd name="connsiteX173" fmla="*/ 3866735 w 12192000"/>
              <a:gd name="connsiteY173" fmla="*/ 1358044 h 2990841"/>
              <a:gd name="connsiteX174" fmla="*/ 3824835 w 12192000"/>
              <a:gd name="connsiteY174" fmla="*/ 1344150 h 2990841"/>
              <a:gd name="connsiteX175" fmla="*/ 3698316 w 12192000"/>
              <a:gd name="connsiteY175" fmla="*/ 1271660 h 2990841"/>
              <a:gd name="connsiteX176" fmla="*/ 3615875 w 12192000"/>
              <a:gd name="connsiteY176" fmla="*/ 1245166 h 2990841"/>
              <a:gd name="connsiteX177" fmla="*/ 3583351 w 12192000"/>
              <a:gd name="connsiteY177" fmla="*/ 1239605 h 2990841"/>
              <a:gd name="connsiteX178" fmla="*/ 3529058 w 12192000"/>
              <a:gd name="connsiteY178" fmla="*/ 1230047 h 2990841"/>
              <a:gd name="connsiteX179" fmla="*/ 3438822 w 12192000"/>
              <a:gd name="connsiteY179" fmla="*/ 1205661 h 2990841"/>
              <a:gd name="connsiteX180" fmla="*/ 3390292 w 12192000"/>
              <a:gd name="connsiteY180" fmla="*/ 1197075 h 2990841"/>
              <a:gd name="connsiteX181" fmla="*/ 3315537 w 12192000"/>
              <a:gd name="connsiteY181" fmla="*/ 1185391 h 2990841"/>
              <a:gd name="connsiteX182" fmla="*/ 3305896 w 12192000"/>
              <a:gd name="connsiteY182" fmla="*/ 1180025 h 2990841"/>
              <a:gd name="connsiteX183" fmla="*/ 3260055 w 12192000"/>
              <a:gd name="connsiteY183" fmla="*/ 1189560 h 2990841"/>
              <a:gd name="connsiteX184" fmla="*/ 3136098 w 12192000"/>
              <a:gd name="connsiteY184" fmla="*/ 1171708 h 2990841"/>
              <a:gd name="connsiteX185" fmla="*/ 3113533 w 12192000"/>
              <a:gd name="connsiteY185" fmla="*/ 1171758 h 2990841"/>
              <a:gd name="connsiteX186" fmla="*/ 3087934 w 12192000"/>
              <a:gd name="connsiteY186" fmla="*/ 1162189 h 2990841"/>
              <a:gd name="connsiteX187" fmla="*/ 3033101 w 12192000"/>
              <a:gd name="connsiteY187" fmla="*/ 1146004 h 2990841"/>
              <a:gd name="connsiteX188" fmla="*/ 2999082 w 12192000"/>
              <a:gd name="connsiteY188" fmla="*/ 1129337 h 2990841"/>
              <a:gd name="connsiteX189" fmla="*/ 2988144 w 12192000"/>
              <a:gd name="connsiteY189" fmla="*/ 1133783 h 2990841"/>
              <a:gd name="connsiteX190" fmla="*/ 2964880 w 12192000"/>
              <a:gd name="connsiteY190" fmla="*/ 1133160 h 2990841"/>
              <a:gd name="connsiteX191" fmla="*/ 2871083 w 12192000"/>
              <a:gd name="connsiteY191" fmla="*/ 1114281 h 2990841"/>
              <a:gd name="connsiteX192" fmla="*/ 2853547 w 12192000"/>
              <a:gd name="connsiteY192" fmla="*/ 1113282 h 2990841"/>
              <a:gd name="connsiteX193" fmla="*/ 2834998 w 12192000"/>
              <a:gd name="connsiteY193" fmla="*/ 1105032 h 2990841"/>
              <a:gd name="connsiteX194" fmla="*/ 2832012 w 12192000"/>
              <a:gd name="connsiteY194" fmla="*/ 1103667 h 2990841"/>
              <a:gd name="connsiteX195" fmla="*/ 2831450 w 12192000"/>
              <a:gd name="connsiteY195" fmla="*/ 1103681 h 2990841"/>
              <a:gd name="connsiteX196" fmla="*/ 2830158 w 12192000"/>
              <a:gd name="connsiteY196" fmla="*/ 1102819 h 2990841"/>
              <a:gd name="connsiteX197" fmla="*/ 2817969 w 12192000"/>
              <a:gd name="connsiteY197" fmla="*/ 1097243 h 2990841"/>
              <a:gd name="connsiteX198" fmla="*/ 2812278 w 12192000"/>
              <a:gd name="connsiteY198" fmla="*/ 1097008 h 2990841"/>
              <a:gd name="connsiteX199" fmla="*/ 2735949 w 12192000"/>
              <a:gd name="connsiteY199" fmla="*/ 1069536 h 2990841"/>
              <a:gd name="connsiteX200" fmla="*/ 2700542 w 12192000"/>
              <a:gd name="connsiteY200" fmla="*/ 1056907 h 2990841"/>
              <a:gd name="connsiteX201" fmla="*/ 2690071 w 12192000"/>
              <a:gd name="connsiteY201" fmla="*/ 1056397 h 2990841"/>
              <a:gd name="connsiteX202" fmla="*/ 2655269 w 12192000"/>
              <a:gd name="connsiteY202" fmla="*/ 1042078 h 2990841"/>
              <a:gd name="connsiteX203" fmla="*/ 2637172 w 12192000"/>
              <a:gd name="connsiteY203" fmla="*/ 1039382 h 2990841"/>
              <a:gd name="connsiteX204" fmla="*/ 2544676 w 12192000"/>
              <a:gd name="connsiteY204" fmla="*/ 1019916 h 2990841"/>
              <a:gd name="connsiteX205" fmla="*/ 2521406 w 12192000"/>
              <a:gd name="connsiteY205" fmla="*/ 1022036 h 2990841"/>
              <a:gd name="connsiteX206" fmla="*/ 2462038 w 12192000"/>
              <a:gd name="connsiteY206" fmla="*/ 992687 h 2990841"/>
              <a:gd name="connsiteX207" fmla="*/ 2448962 w 12192000"/>
              <a:gd name="connsiteY207" fmla="*/ 988555 h 2990841"/>
              <a:gd name="connsiteX208" fmla="*/ 2444223 w 12192000"/>
              <a:gd name="connsiteY208" fmla="*/ 985580 h 2990841"/>
              <a:gd name="connsiteX209" fmla="*/ 2428175 w 12192000"/>
              <a:gd name="connsiteY209" fmla="*/ 997242 h 2990841"/>
              <a:gd name="connsiteX210" fmla="*/ 2398519 w 12192000"/>
              <a:gd name="connsiteY210" fmla="*/ 1001482 h 2990841"/>
              <a:gd name="connsiteX211" fmla="*/ 2385271 w 12192000"/>
              <a:gd name="connsiteY211" fmla="*/ 993786 h 2990841"/>
              <a:gd name="connsiteX212" fmla="*/ 2298174 w 12192000"/>
              <a:gd name="connsiteY212" fmla="*/ 956527 h 2990841"/>
              <a:gd name="connsiteX213" fmla="*/ 2271014 w 12192000"/>
              <a:gd name="connsiteY213" fmla="*/ 945440 h 2990841"/>
              <a:gd name="connsiteX214" fmla="*/ 2214838 w 12192000"/>
              <a:gd name="connsiteY214" fmla="*/ 924396 h 2990841"/>
              <a:gd name="connsiteX215" fmla="*/ 2038407 w 12192000"/>
              <a:gd name="connsiteY215" fmla="*/ 916628 h 2990841"/>
              <a:gd name="connsiteX216" fmla="*/ 1958268 w 12192000"/>
              <a:gd name="connsiteY216" fmla="*/ 931677 h 2990841"/>
              <a:gd name="connsiteX217" fmla="*/ 1740316 w 12192000"/>
              <a:gd name="connsiteY217" fmla="*/ 931710 h 2990841"/>
              <a:gd name="connsiteX218" fmla="*/ 1454477 w 12192000"/>
              <a:gd name="connsiteY218" fmla="*/ 973878 h 2990841"/>
              <a:gd name="connsiteX219" fmla="*/ 1385984 w 12192000"/>
              <a:gd name="connsiteY219" fmla="*/ 958621 h 2990841"/>
              <a:gd name="connsiteX220" fmla="*/ 1355604 w 12192000"/>
              <a:gd name="connsiteY220" fmla="*/ 960893 h 2990841"/>
              <a:gd name="connsiteX221" fmla="*/ 1305323 w 12192000"/>
              <a:gd name="connsiteY221" fmla="*/ 967511 h 2990841"/>
              <a:gd name="connsiteX222" fmla="*/ 1125607 w 12192000"/>
              <a:gd name="connsiteY222" fmla="*/ 968467 h 2990841"/>
              <a:gd name="connsiteX223" fmla="*/ 1016562 w 12192000"/>
              <a:gd name="connsiteY223" fmla="*/ 975260 h 2990841"/>
              <a:gd name="connsiteX224" fmla="*/ 818620 w 12192000"/>
              <a:gd name="connsiteY224" fmla="*/ 987723 h 2990841"/>
              <a:gd name="connsiteX225" fmla="*/ 611870 w 12192000"/>
              <a:gd name="connsiteY225" fmla="*/ 1002547 h 2990841"/>
              <a:gd name="connsiteX226" fmla="*/ 520325 w 12192000"/>
              <a:gd name="connsiteY226" fmla="*/ 1010590 h 2990841"/>
              <a:gd name="connsiteX227" fmla="*/ 386188 w 12192000"/>
              <a:gd name="connsiteY227" fmla="*/ 1040956 h 2990841"/>
              <a:gd name="connsiteX228" fmla="*/ 272629 w 12192000"/>
              <a:gd name="connsiteY228" fmla="*/ 1010300 h 2990841"/>
              <a:gd name="connsiteX229" fmla="*/ 113450 w 12192000"/>
              <a:gd name="connsiteY229" fmla="*/ 1038933 h 2990841"/>
              <a:gd name="connsiteX230" fmla="*/ 4256 w 12192000"/>
              <a:gd name="connsiteY230" fmla="*/ 1060111 h 2990841"/>
              <a:gd name="connsiteX231" fmla="*/ 0 w 12192000"/>
              <a:gd name="connsiteY231" fmla="*/ 1059714 h 2990841"/>
              <a:gd name="connsiteX232" fmla="*/ 0 w 12192000"/>
              <a:gd name="connsiteY232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191329 w 12192000"/>
              <a:gd name="connsiteY17" fmla="*/ 2735896 h 2990841"/>
              <a:gd name="connsiteX18" fmla="*/ 11095293 w 12192000"/>
              <a:gd name="connsiteY18" fmla="*/ 2734181 h 2990841"/>
              <a:gd name="connsiteX19" fmla="*/ 11072290 w 12192000"/>
              <a:gd name="connsiteY19" fmla="*/ 2737734 h 2990841"/>
              <a:gd name="connsiteX20" fmla="*/ 10980239 w 12192000"/>
              <a:gd name="connsiteY20" fmla="*/ 2729000 h 2990841"/>
              <a:gd name="connsiteX21" fmla="*/ 10980167 w 12192000"/>
              <a:gd name="connsiteY21" fmla="*/ 2728972 h 2990841"/>
              <a:gd name="connsiteX22" fmla="*/ 10943501 w 12192000"/>
              <a:gd name="connsiteY22" fmla="*/ 2723352 h 2990841"/>
              <a:gd name="connsiteX23" fmla="*/ 10740825 w 12192000"/>
              <a:gd name="connsiteY23" fmla="*/ 2642544 h 2990841"/>
              <a:gd name="connsiteX24" fmla="*/ 10621021 w 12192000"/>
              <a:gd name="connsiteY24" fmla="*/ 2583972 h 2990841"/>
              <a:gd name="connsiteX25" fmla="*/ 10501779 w 12192000"/>
              <a:gd name="connsiteY25" fmla="*/ 2548735 h 2990841"/>
              <a:gd name="connsiteX26" fmla="*/ 10403355 w 12192000"/>
              <a:gd name="connsiteY26" fmla="*/ 2512953 h 2990841"/>
              <a:gd name="connsiteX27" fmla="*/ 10337449 w 12192000"/>
              <a:gd name="connsiteY27" fmla="*/ 2488172 h 2990841"/>
              <a:gd name="connsiteX28" fmla="*/ 10324327 w 12192000"/>
              <a:gd name="connsiteY28" fmla="*/ 2478939 h 2990841"/>
              <a:gd name="connsiteX29" fmla="*/ 10321929 w 12192000"/>
              <a:gd name="connsiteY29" fmla="*/ 2478993 h 2990841"/>
              <a:gd name="connsiteX30" fmla="*/ 10290461 w 12192000"/>
              <a:gd name="connsiteY30" fmla="*/ 2462144 h 2990841"/>
              <a:gd name="connsiteX31" fmla="*/ 10268970 w 12192000"/>
              <a:gd name="connsiteY31" fmla="*/ 2448931 h 2990841"/>
              <a:gd name="connsiteX32" fmla="*/ 10263699 w 12192000"/>
              <a:gd name="connsiteY32" fmla="*/ 2448340 h 2990841"/>
              <a:gd name="connsiteX33" fmla="*/ 10228272 w 12192000"/>
              <a:gd name="connsiteY33" fmla="*/ 2431997 h 2990841"/>
              <a:gd name="connsiteX34" fmla="*/ 10215997 w 12192000"/>
              <a:gd name="connsiteY34" fmla="*/ 2431103 h 2990841"/>
              <a:gd name="connsiteX35" fmla="*/ 10193885 w 12192000"/>
              <a:gd name="connsiteY35" fmla="*/ 2427360 h 2990841"/>
              <a:gd name="connsiteX36" fmla="*/ 10135557 w 12192000"/>
              <a:gd name="connsiteY36" fmla="*/ 2429769 h 2990841"/>
              <a:gd name="connsiteX37" fmla="*/ 10092108 w 12192000"/>
              <a:gd name="connsiteY37" fmla="*/ 2409075 h 2990841"/>
              <a:gd name="connsiteX38" fmla="*/ 10091815 w 12192000"/>
              <a:gd name="connsiteY38" fmla="*/ 2409211 h 2990841"/>
              <a:gd name="connsiteX39" fmla="*/ 10083558 w 12192000"/>
              <a:gd name="connsiteY39" fmla="*/ 2406369 h 2990841"/>
              <a:gd name="connsiteX40" fmla="*/ 10078319 w 12192000"/>
              <a:gd name="connsiteY40" fmla="*/ 2403481 h 2990841"/>
              <a:gd name="connsiteX41" fmla="*/ 10063647 w 12192000"/>
              <a:gd name="connsiteY41" fmla="*/ 2397528 h 2990841"/>
              <a:gd name="connsiteX42" fmla="*/ 10057660 w 12192000"/>
              <a:gd name="connsiteY42" fmla="*/ 2396793 h 2990841"/>
              <a:gd name="connsiteX43" fmla="*/ 10003124 w 12192000"/>
              <a:gd name="connsiteY43" fmla="*/ 2406692 h 2990841"/>
              <a:gd name="connsiteX44" fmla="*/ 9898644 w 12192000"/>
              <a:gd name="connsiteY44" fmla="*/ 2393136 h 2990841"/>
              <a:gd name="connsiteX45" fmla="*/ 9794969 w 12192000"/>
              <a:gd name="connsiteY45" fmla="*/ 2376665 h 2990841"/>
              <a:gd name="connsiteX46" fmla="*/ 9690708 w 12192000"/>
              <a:gd name="connsiteY46" fmla="*/ 2362478 h 2990841"/>
              <a:gd name="connsiteX47" fmla="*/ 9656590 w 12192000"/>
              <a:gd name="connsiteY47" fmla="*/ 2365107 h 2990841"/>
              <a:gd name="connsiteX48" fmla="*/ 9651013 w 12192000"/>
              <a:gd name="connsiteY48" fmla="*/ 2365379 h 2990841"/>
              <a:gd name="connsiteX49" fmla="*/ 9629535 w 12192000"/>
              <a:gd name="connsiteY49" fmla="*/ 2359562 h 2990841"/>
              <a:gd name="connsiteX50" fmla="*/ 9621002 w 12192000"/>
              <a:gd name="connsiteY50" fmla="*/ 2358015 h 2990841"/>
              <a:gd name="connsiteX51" fmla="*/ 9620811 w 12192000"/>
              <a:gd name="connsiteY51" fmla="*/ 2358209 h 2990841"/>
              <a:gd name="connsiteX52" fmla="*/ 9612783 w 12192000"/>
              <a:gd name="connsiteY52" fmla="*/ 2356304 h 2990841"/>
              <a:gd name="connsiteX53" fmla="*/ 9573299 w 12192000"/>
              <a:gd name="connsiteY53" fmla="*/ 2344048 h 2990841"/>
              <a:gd name="connsiteX54" fmla="*/ 9523299 w 12192000"/>
              <a:gd name="connsiteY54" fmla="*/ 2356751 h 2990841"/>
              <a:gd name="connsiteX55" fmla="*/ 9502217 w 12192000"/>
              <a:gd name="connsiteY55" fmla="*/ 2356672 h 2990841"/>
              <a:gd name="connsiteX56" fmla="*/ 9491052 w 12192000"/>
              <a:gd name="connsiteY56" fmla="*/ 2357876 h 2990841"/>
              <a:gd name="connsiteX57" fmla="*/ 9490420 w 12192000"/>
              <a:gd name="connsiteY57" fmla="*/ 2358754 h 2990841"/>
              <a:gd name="connsiteX58" fmla="*/ 9422814 w 12192000"/>
              <a:gd name="connsiteY58" fmla="*/ 2337048 h 2990841"/>
              <a:gd name="connsiteX59" fmla="*/ 9387555 w 12192000"/>
              <a:gd name="connsiteY59" fmla="*/ 2324836 h 2990841"/>
              <a:gd name="connsiteX60" fmla="*/ 9385480 w 12192000"/>
              <a:gd name="connsiteY60" fmla="*/ 2325313 h 2990841"/>
              <a:gd name="connsiteX61" fmla="*/ 9369766 w 12192000"/>
              <a:gd name="connsiteY61" fmla="*/ 2317902 h 2990841"/>
              <a:gd name="connsiteX62" fmla="*/ 9356267 w 12192000"/>
              <a:gd name="connsiteY62" fmla="*/ 2307218 h 2990841"/>
              <a:gd name="connsiteX63" fmla="*/ 9240605 w 12192000"/>
              <a:gd name="connsiteY63" fmla="*/ 2292733 h 2990841"/>
              <a:gd name="connsiteX64" fmla="*/ 9083251 w 12192000"/>
              <a:gd name="connsiteY64" fmla="*/ 2245348 h 2990841"/>
              <a:gd name="connsiteX65" fmla="*/ 8956025 w 12192000"/>
              <a:gd name="connsiteY65" fmla="*/ 2219438 h 2990841"/>
              <a:gd name="connsiteX66" fmla="*/ 8791834 w 12192000"/>
              <a:gd name="connsiteY66" fmla="*/ 2194608 h 2990841"/>
              <a:gd name="connsiteX67" fmla="*/ 8677385 w 12192000"/>
              <a:gd name="connsiteY67" fmla="*/ 2172946 h 2990841"/>
              <a:gd name="connsiteX68" fmla="*/ 8628381 w 12192000"/>
              <a:gd name="connsiteY68" fmla="*/ 2151256 h 2990841"/>
              <a:gd name="connsiteX69" fmla="*/ 8608955 w 12192000"/>
              <a:gd name="connsiteY69" fmla="*/ 2154253 h 2990841"/>
              <a:gd name="connsiteX70" fmla="*/ 8605623 w 12192000"/>
              <a:gd name="connsiteY70" fmla="*/ 2154974 h 2990841"/>
              <a:gd name="connsiteX71" fmla="*/ 8591946 w 12192000"/>
              <a:gd name="connsiteY71" fmla="*/ 2153429 h 2990841"/>
              <a:gd name="connsiteX72" fmla="*/ 8588503 w 12192000"/>
              <a:gd name="connsiteY72" fmla="*/ 2158528 h 2990841"/>
              <a:gd name="connsiteX73" fmla="*/ 8542929 w 12192000"/>
              <a:gd name="connsiteY73" fmla="*/ 2155780 h 2990841"/>
              <a:gd name="connsiteX74" fmla="*/ 8422422 w 12192000"/>
              <a:gd name="connsiteY74" fmla="*/ 2128783 h 2990841"/>
              <a:gd name="connsiteX75" fmla="*/ 8350509 w 12192000"/>
              <a:gd name="connsiteY75" fmla="*/ 2116143 h 2990841"/>
              <a:gd name="connsiteX76" fmla="*/ 8323483 w 12192000"/>
              <a:gd name="connsiteY76" fmla="*/ 2116856 h 2990841"/>
              <a:gd name="connsiteX77" fmla="*/ 8285541 w 12192000"/>
              <a:gd name="connsiteY77" fmla="*/ 2114142 h 2990841"/>
              <a:gd name="connsiteX78" fmla="*/ 8156321 w 12192000"/>
              <a:gd name="connsiteY78" fmla="*/ 2105622 h 2990841"/>
              <a:gd name="connsiteX79" fmla="*/ 8115022 w 12192000"/>
              <a:gd name="connsiteY79" fmla="*/ 2097331 h 2990841"/>
              <a:gd name="connsiteX80" fmla="*/ 8109128 w 12192000"/>
              <a:gd name="connsiteY80" fmla="*/ 2095725 h 2990841"/>
              <a:gd name="connsiteX81" fmla="*/ 8061947 w 12192000"/>
              <a:gd name="connsiteY81" fmla="*/ 2076044 h 2990841"/>
              <a:gd name="connsiteX82" fmla="*/ 8056343 w 12192000"/>
              <a:gd name="connsiteY82" fmla="*/ 2079176 h 2990841"/>
              <a:gd name="connsiteX83" fmla="*/ 8039888 w 12192000"/>
              <a:gd name="connsiteY83" fmla="*/ 2079889 h 2990841"/>
              <a:gd name="connsiteX84" fmla="*/ 8027893 w 12192000"/>
              <a:gd name="connsiteY84" fmla="*/ 2071837 h 2990841"/>
              <a:gd name="connsiteX85" fmla="*/ 7968202 w 12192000"/>
              <a:gd name="connsiteY85" fmla="*/ 2048643 h 2990841"/>
              <a:gd name="connsiteX86" fmla="*/ 7879707 w 12192000"/>
              <a:gd name="connsiteY86" fmla="*/ 2019539 h 2990841"/>
              <a:gd name="connsiteX87" fmla="*/ 7867283 w 12192000"/>
              <a:gd name="connsiteY87" fmla="*/ 2011237 h 2990841"/>
              <a:gd name="connsiteX88" fmla="*/ 7843997 w 12192000"/>
              <a:gd name="connsiteY88" fmla="*/ 2004002 h 2990841"/>
              <a:gd name="connsiteX89" fmla="*/ 7766905 w 12192000"/>
              <a:gd name="connsiteY89" fmla="*/ 1994240 h 2990841"/>
              <a:gd name="connsiteX90" fmla="*/ 7748811 w 12192000"/>
              <a:gd name="connsiteY90" fmla="*/ 2001647 h 2990841"/>
              <a:gd name="connsiteX91" fmla="*/ 7745757 w 12192000"/>
              <a:gd name="connsiteY91" fmla="*/ 2003120 h 2990841"/>
              <a:gd name="connsiteX92" fmla="*/ 7732110 w 12192000"/>
              <a:gd name="connsiteY92" fmla="*/ 2004783 h 2990841"/>
              <a:gd name="connsiteX93" fmla="*/ 7730039 w 12192000"/>
              <a:gd name="connsiteY93" fmla="*/ 2010536 h 2990841"/>
              <a:gd name="connsiteX94" fmla="*/ 7685159 w 12192000"/>
              <a:gd name="connsiteY94" fmla="*/ 2018415 h 2990841"/>
              <a:gd name="connsiteX95" fmla="*/ 7561596 w 12192000"/>
              <a:gd name="connsiteY95" fmla="*/ 2020063 h 2990841"/>
              <a:gd name="connsiteX96" fmla="*/ 7488722 w 12192000"/>
              <a:gd name="connsiteY96" fmla="*/ 2024418 h 2990841"/>
              <a:gd name="connsiteX97" fmla="*/ 7462688 w 12192000"/>
              <a:gd name="connsiteY97" fmla="*/ 2031366 h 2990841"/>
              <a:gd name="connsiteX98" fmla="*/ 7425222 w 12192000"/>
              <a:gd name="connsiteY98" fmla="*/ 2037510 h 2990841"/>
              <a:gd name="connsiteX99" fmla="*/ 7360376 w 12192000"/>
              <a:gd name="connsiteY99" fmla="*/ 2052454 h 2990841"/>
              <a:gd name="connsiteX100" fmla="*/ 7297796 w 12192000"/>
              <a:gd name="connsiteY100" fmla="*/ 2059134 h 2990841"/>
              <a:gd name="connsiteX101" fmla="*/ 7255684 w 12192000"/>
              <a:gd name="connsiteY101" fmla="*/ 2060633 h 2990841"/>
              <a:gd name="connsiteX102" fmla="*/ 7249573 w 12192000"/>
              <a:gd name="connsiteY102" fmla="*/ 2060435 h 2990841"/>
              <a:gd name="connsiteX103" fmla="*/ 7198933 w 12192000"/>
              <a:gd name="connsiteY103" fmla="*/ 2052227 h 2990841"/>
              <a:gd name="connsiteX104" fmla="*/ 7194276 w 12192000"/>
              <a:gd name="connsiteY104" fmla="*/ 2056568 h 2990841"/>
              <a:gd name="connsiteX105" fmla="*/ 7178495 w 12192000"/>
              <a:gd name="connsiteY105" fmla="*/ 2061069 h 2990841"/>
              <a:gd name="connsiteX106" fmla="*/ 7164866 w 12192000"/>
              <a:gd name="connsiteY106" fmla="*/ 2056021 h 2990841"/>
              <a:gd name="connsiteX107" fmla="*/ 7101221 w 12192000"/>
              <a:gd name="connsiteY107" fmla="*/ 2047289 h 2990841"/>
              <a:gd name="connsiteX108" fmla="*/ 7008182 w 12192000"/>
              <a:gd name="connsiteY108" fmla="*/ 2039482 h 2990841"/>
              <a:gd name="connsiteX109" fmla="*/ 6994073 w 12192000"/>
              <a:gd name="connsiteY109" fmla="*/ 2034288 h 2990841"/>
              <a:gd name="connsiteX110" fmla="*/ 6902768 w 12192000"/>
              <a:gd name="connsiteY110" fmla="*/ 2021990 h 2990841"/>
              <a:gd name="connsiteX111" fmla="*/ 6854917 w 12192000"/>
              <a:gd name="connsiteY111" fmla="*/ 2020321 h 2990841"/>
              <a:gd name="connsiteX112" fmla="*/ 6849655 w 12192000"/>
              <a:gd name="connsiteY112" fmla="*/ 2025191 h 2990841"/>
              <a:gd name="connsiteX113" fmla="*/ 6835522 w 12192000"/>
              <a:gd name="connsiteY113" fmla="*/ 2024012 h 2990841"/>
              <a:gd name="connsiteX114" fmla="*/ 6707727 w 12192000"/>
              <a:gd name="connsiteY114" fmla="*/ 2006254 h 2990841"/>
              <a:gd name="connsiteX115" fmla="*/ 6561947 w 12192000"/>
              <a:gd name="connsiteY115" fmla="*/ 1975575 h 2990841"/>
              <a:gd name="connsiteX116" fmla="*/ 6464714 w 12192000"/>
              <a:gd name="connsiteY116" fmla="*/ 1978704 h 2990841"/>
              <a:gd name="connsiteX117" fmla="*/ 6242129 w 12192000"/>
              <a:gd name="connsiteY117" fmla="*/ 1915441 h 2990841"/>
              <a:gd name="connsiteX118" fmla="*/ 6080728 w 12192000"/>
              <a:gd name="connsiteY118" fmla="*/ 1895758 h 2990841"/>
              <a:gd name="connsiteX119" fmla="*/ 6069627 w 12192000"/>
              <a:gd name="connsiteY119" fmla="*/ 1885968 h 2990841"/>
              <a:gd name="connsiteX120" fmla="*/ 6055146 w 12192000"/>
              <a:gd name="connsiteY120" fmla="*/ 1879305 h 2990841"/>
              <a:gd name="connsiteX121" fmla="*/ 5953405 w 12192000"/>
              <a:gd name="connsiteY121" fmla="*/ 1849929 h 2990841"/>
              <a:gd name="connsiteX122" fmla="*/ 5940151 w 12192000"/>
              <a:gd name="connsiteY122" fmla="*/ 1852123 h 2990841"/>
              <a:gd name="connsiteX123" fmla="*/ 5917647 w 12192000"/>
              <a:gd name="connsiteY123" fmla="*/ 1852476 h 2990841"/>
              <a:gd name="connsiteX124" fmla="*/ 5860259 w 12192000"/>
              <a:gd name="connsiteY124" fmla="*/ 1865444 h 2990841"/>
              <a:gd name="connsiteX125" fmla="*/ 5821880 w 12192000"/>
              <a:gd name="connsiteY125" fmla="*/ 1854695 h 2990841"/>
              <a:gd name="connsiteX126" fmla="*/ 5813898 w 12192000"/>
              <a:gd name="connsiteY126" fmla="*/ 1853063 h 2990841"/>
              <a:gd name="connsiteX127" fmla="*/ 5813633 w 12192000"/>
              <a:gd name="connsiteY127" fmla="*/ 1853249 h 2990841"/>
              <a:gd name="connsiteX128" fmla="*/ 5804995 w 12192000"/>
              <a:gd name="connsiteY128" fmla="*/ 1851966 h 2990841"/>
              <a:gd name="connsiteX129" fmla="*/ 5799340 w 12192000"/>
              <a:gd name="connsiteY129" fmla="*/ 1850088 h 2990841"/>
              <a:gd name="connsiteX130" fmla="*/ 5783850 w 12192000"/>
              <a:gd name="connsiteY130" fmla="*/ 1846922 h 2990841"/>
              <a:gd name="connsiteX131" fmla="*/ 5777803 w 12192000"/>
              <a:gd name="connsiteY131" fmla="*/ 1847290 h 2990841"/>
              <a:gd name="connsiteX132" fmla="*/ 5774372 w 12192000"/>
              <a:gd name="connsiteY132" fmla="*/ 1849538 h 2990841"/>
              <a:gd name="connsiteX133" fmla="*/ 5740527 w 12192000"/>
              <a:gd name="connsiteY133" fmla="*/ 1850453 h 2990841"/>
              <a:gd name="connsiteX134" fmla="*/ 5671437 w 12192000"/>
              <a:gd name="connsiteY134" fmla="*/ 1845438 h 2990841"/>
              <a:gd name="connsiteX135" fmla="*/ 5633526 w 12192000"/>
              <a:gd name="connsiteY135" fmla="*/ 1839191 h 2990841"/>
              <a:gd name="connsiteX136" fmla="*/ 5527860 w 12192000"/>
              <a:gd name="connsiteY136" fmla="*/ 1825767 h 2990841"/>
              <a:gd name="connsiteX137" fmla="*/ 5420429 w 12192000"/>
              <a:gd name="connsiteY137" fmla="*/ 1815102 h 2990841"/>
              <a:gd name="connsiteX138" fmla="*/ 5339073 w 12192000"/>
              <a:gd name="connsiteY138" fmla="*/ 1819639 h 2990841"/>
              <a:gd name="connsiteX139" fmla="*/ 5334373 w 12192000"/>
              <a:gd name="connsiteY139" fmla="*/ 1817028 h 2990841"/>
              <a:gd name="connsiteX140" fmla="*/ 5326433 w 12192000"/>
              <a:gd name="connsiteY140" fmla="*/ 1814516 h 2990841"/>
              <a:gd name="connsiteX141" fmla="*/ 5326080 w 12192000"/>
              <a:gd name="connsiteY141" fmla="*/ 1814651 h 2990841"/>
              <a:gd name="connsiteX142" fmla="*/ 5318954 w 12192000"/>
              <a:gd name="connsiteY142" fmla="*/ 1811914 h 2990841"/>
              <a:gd name="connsiteX143" fmla="*/ 5286087 w 12192000"/>
              <a:gd name="connsiteY143" fmla="*/ 1796038 h 2990841"/>
              <a:gd name="connsiteX144" fmla="*/ 5223002 w 12192000"/>
              <a:gd name="connsiteY144" fmla="*/ 1799482 h 2990841"/>
              <a:gd name="connsiteX145" fmla="*/ 5200540 w 12192000"/>
              <a:gd name="connsiteY145" fmla="*/ 1796400 h 2990841"/>
              <a:gd name="connsiteX146" fmla="*/ 5154928 w 12192000"/>
              <a:gd name="connsiteY146" fmla="*/ 1781130 h 2990841"/>
              <a:gd name="connsiteX147" fmla="*/ 5149478 w 12192000"/>
              <a:gd name="connsiteY147" fmla="*/ 1780679 h 2990841"/>
              <a:gd name="connsiteX148" fmla="*/ 5130626 w 12192000"/>
              <a:gd name="connsiteY148" fmla="*/ 1768669 h 2990841"/>
              <a:gd name="connsiteX149" fmla="*/ 5102239 w 12192000"/>
              <a:gd name="connsiteY149" fmla="*/ 1753436 h 2990841"/>
              <a:gd name="connsiteX150" fmla="*/ 5099658 w 12192000"/>
              <a:gd name="connsiteY150" fmla="*/ 1753538 h 2990841"/>
              <a:gd name="connsiteX151" fmla="*/ 5088508 w 12192000"/>
              <a:gd name="connsiteY151" fmla="*/ 1745106 h 2990841"/>
              <a:gd name="connsiteX152" fmla="*/ 5082205 w 12192000"/>
              <a:gd name="connsiteY152" fmla="*/ 1734262 h 2990841"/>
              <a:gd name="connsiteX153" fmla="*/ 4931750 w 12192000"/>
              <a:gd name="connsiteY153" fmla="*/ 1691385 h 2990841"/>
              <a:gd name="connsiteX154" fmla="*/ 4824030 w 12192000"/>
              <a:gd name="connsiteY154" fmla="*/ 1643040 h 2990841"/>
              <a:gd name="connsiteX155" fmla="*/ 4758423 w 12192000"/>
              <a:gd name="connsiteY155" fmla="*/ 1579191 h 2990841"/>
              <a:gd name="connsiteX156" fmla="*/ 4514045 w 12192000"/>
              <a:gd name="connsiteY156" fmla="*/ 1535848 h 2990841"/>
              <a:gd name="connsiteX157" fmla="*/ 4458973 w 12192000"/>
              <a:gd name="connsiteY157" fmla="*/ 1525122 h 2990841"/>
              <a:gd name="connsiteX158" fmla="*/ 4423105 w 12192000"/>
              <a:gd name="connsiteY158" fmla="*/ 1500018 h 2990841"/>
              <a:gd name="connsiteX159" fmla="*/ 4400073 w 12192000"/>
              <a:gd name="connsiteY159" fmla="*/ 1499739 h 2990841"/>
              <a:gd name="connsiteX160" fmla="*/ 4395961 w 12192000"/>
              <a:gd name="connsiteY160" fmla="*/ 1499863 h 2990841"/>
              <a:gd name="connsiteX161" fmla="*/ 4382523 w 12192000"/>
              <a:gd name="connsiteY161" fmla="*/ 1496619 h 2990841"/>
              <a:gd name="connsiteX162" fmla="*/ 4374971 w 12192000"/>
              <a:gd name="connsiteY162" fmla="*/ 1500377 h 2990841"/>
              <a:gd name="connsiteX163" fmla="*/ 4352051 w 12192000"/>
              <a:gd name="connsiteY163" fmla="*/ 1498843 h 2990841"/>
              <a:gd name="connsiteX164" fmla="*/ 4328364 w 12192000"/>
              <a:gd name="connsiteY164" fmla="*/ 1491566 h 2990841"/>
              <a:gd name="connsiteX165" fmla="*/ 4220142 w 12192000"/>
              <a:gd name="connsiteY165" fmla="*/ 1451803 h 2990841"/>
              <a:gd name="connsiteX166" fmla="*/ 4152921 w 12192000"/>
              <a:gd name="connsiteY166" fmla="*/ 1430969 h 2990841"/>
              <a:gd name="connsiteX167" fmla="*/ 4123498 w 12192000"/>
              <a:gd name="connsiteY167" fmla="*/ 1427696 h 2990841"/>
              <a:gd name="connsiteX168" fmla="*/ 4085026 w 12192000"/>
              <a:gd name="connsiteY168" fmla="*/ 1420005 h 2990841"/>
              <a:gd name="connsiteX169" fmla="*/ 4014120 w 12192000"/>
              <a:gd name="connsiteY169" fmla="*/ 1410025 h 2990841"/>
              <a:gd name="connsiteX170" fmla="*/ 3924085 w 12192000"/>
              <a:gd name="connsiteY170" fmla="*/ 1390368 h 2990841"/>
              <a:gd name="connsiteX171" fmla="*/ 3875102 w 12192000"/>
              <a:gd name="connsiteY171" fmla="*/ 1356231 h 2990841"/>
              <a:gd name="connsiteX172" fmla="*/ 3866735 w 12192000"/>
              <a:gd name="connsiteY172" fmla="*/ 1358044 h 2990841"/>
              <a:gd name="connsiteX173" fmla="*/ 3824835 w 12192000"/>
              <a:gd name="connsiteY173" fmla="*/ 1344150 h 2990841"/>
              <a:gd name="connsiteX174" fmla="*/ 3698316 w 12192000"/>
              <a:gd name="connsiteY174" fmla="*/ 1271660 h 2990841"/>
              <a:gd name="connsiteX175" fmla="*/ 3615875 w 12192000"/>
              <a:gd name="connsiteY175" fmla="*/ 1245166 h 2990841"/>
              <a:gd name="connsiteX176" fmla="*/ 3583351 w 12192000"/>
              <a:gd name="connsiteY176" fmla="*/ 1239605 h 2990841"/>
              <a:gd name="connsiteX177" fmla="*/ 3529058 w 12192000"/>
              <a:gd name="connsiteY177" fmla="*/ 1230047 h 2990841"/>
              <a:gd name="connsiteX178" fmla="*/ 3438822 w 12192000"/>
              <a:gd name="connsiteY178" fmla="*/ 1205661 h 2990841"/>
              <a:gd name="connsiteX179" fmla="*/ 3390292 w 12192000"/>
              <a:gd name="connsiteY179" fmla="*/ 1197075 h 2990841"/>
              <a:gd name="connsiteX180" fmla="*/ 3315537 w 12192000"/>
              <a:gd name="connsiteY180" fmla="*/ 1185391 h 2990841"/>
              <a:gd name="connsiteX181" fmla="*/ 3305896 w 12192000"/>
              <a:gd name="connsiteY181" fmla="*/ 1180025 h 2990841"/>
              <a:gd name="connsiteX182" fmla="*/ 3260055 w 12192000"/>
              <a:gd name="connsiteY182" fmla="*/ 1189560 h 2990841"/>
              <a:gd name="connsiteX183" fmla="*/ 3136098 w 12192000"/>
              <a:gd name="connsiteY183" fmla="*/ 1171708 h 2990841"/>
              <a:gd name="connsiteX184" fmla="*/ 3113533 w 12192000"/>
              <a:gd name="connsiteY184" fmla="*/ 1171758 h 2990841"/>
              <a:gd name="connsiteX185" fmla="*/ 3087934 w 12192000"/>
              <a:gd name="connsiteY185" fmla="*/ 1162189 h 2990841"/>
              <a:gd name="connsiteX186" fmla="*/ 3033101 w 12192000"/>
              <a:gd name="connsiteY186" fmla="*/ 1146004 h 2990841"/>
              <a:gd name="connsiteX187" fmla="*/ 2999082 w 12192000"/>
              <a:gd name="connsiteY187" fmla="*/ 1129337 h 2990841"/>
              <a:gd name="connsiteX188" fmla="*/ 2988144 w 12192000"/>
              <a:gd name="connsiteY188" fmla="*/ 1133783 h 2990841"/>
              <a:gd name="connsiteX189" fmla="*/ 2964880 w 12192000"/>
              <a:gd name="connsiteY189" fmla="*/ 1133160 h 2990841"/>
              <a:gd name="connsiteX190" fmla="*/ 2871083 w 12192000"/>
              <a:gd name="connsiteY190" fmla="*/ 1114281 h 2990841"/>
              <a:gd name="connsiteX191" fmla="*/ 2853547 w 12192000"/>
              <a:gd name="connsiteY191" fmla="*/ 1113282 h 2990841"/>
              <a:gd name="connsiteX192" fmla="*/ 2834998 w 12192000"/>
              <a:gd name="connsiteY192" fmla="*/ 1105032 h 2990841"/>
              <a:gd name="connsiteX193" fmla="*/ 2832012 w 12192000"/>
              <a:gd name="connsiteY193" fmla="*/ 1103667 h 2990841"/>
              <a:gd name="connsiteX194" fmla="*/ 2831450 w 12192000"/>
              <a:gd name="connsiteY194" fmla="*/ 1103681 h 2990841"/>
              <a:gd name="connsiteX195" fmla="*/ 2830158 w 12192000"/>
              <a:gd name="connsiteY195" fmla="*/ 1102819 h 2990841"/>
              <a:gd name="connsiteX196" fmla="*/ 2817969 w 12192000"/>
              <a:gd name="connsiteY196" fmla="*/ 1097243 h 2990841"/>
              <a:gd name="connsiteX197" fmla="*/ 2812278 w 12192000"/>
              <a:gd name="connsiteY197" fmla="*/ 1097008 h 2990841"/>
              <a:gd name="connsiteX198" fmla="*/ 2735949 w 12192000"/>
              <a:gd name="connsiteY198" fmla="*/ 1069536 h 2990841"/>
              <a:gd name="connsiteX199" fmla="*/ 2700542 w 12192000"/>
              <a:gd name="connsiteY199" fmla="*/ 1056907 h 2990841"/>
              <a:gd name="connsiteX200" fmla="*/ 2690071 w 12192000"/>
              <a:gd name="connsiteY200" fmla="*/ 1056397 h 2990841"/>
              <a:gd name="connsiteX201" fmla="*/ 2655269 w 12192000"/>
              <a:gd name="connsiteY201" fmla="*/ 1042078 h 2990841"/>
              <a:gd name="connsiteX202" fmla="*/ 2637172 w 12192000"/>
              <a:gd name="connsiteY202" fmla="*/ 1039382 h 2990841"/>
              <a:gd name="connsiteX203" fmla="*/ 2544676 w 12192000"/>
              <a:gd name="connsiteY203" fmla="*/ 1019916 h 2990841"/>
              <a:gd name="connsiteX204" fmla="*/ 2521406 w 12192000"/>
              <a:gd name="connsiteY204" fmla="*/ 1022036 h 2990841"/>
              <a:gd name="connsiteX205" fmla="*/ 2462038 w 12192000"/>
              <a:gd name="connsiteY205" fmla="*/ 992687 h 2990841"/>
              <a:gd name="connsiteX206" fmla="*/ 2448962 w 12192000"/>
              <a:gd name="connsiteY206" fmla="*/ 988555 h 2990841"/>
              <a:gd name="connsiteX207" fmla="*/ 2444223 w 12192000"/>
              <a:gd name="connsiteY207" fmla="*/ 985580 h 2990841"/>
              <a:gd name="connsiteX208" fmla="*/ 2428175 w 12192000"/>
              <a:gd name="connsiteY208" fmla="*/ 997242 h 2990841"/>
              <a:gd name="connsiteX209" fmla="*/ 2398519 w 12192000"/>
              <a:gd name="connsiteY209" fmla="*/ 1001482 h 2990841"/>
              <a:gd name="connsiteX210" fmla="*/ 2385271 w 12192000"/>
              <a:gd name="connsiteY210" fmla="*/ 993786 h 2990841"/>
              <a:gd name="connsiteX211" fmla="*/ 2298174 w 12192000"/>
              <a:gd name="connsiteY211" fmla="*/ 956527 h 2990841"/>
              <a:gd name="connsiteX212" fmla="*/ 2271014 w 12192000"/>
              <a:gd name="connsiteY212" fmla="*/ 945440 h 2990841"/>
              <a:gd name="connsiteX213" fmla="*/ 2214838 w 12192000"/>
              <a:gd name="connsiteY213" fmla="*/ 924396 h 2990841"/>
              <a:gd name="connsiteX214" fmla="*/ 2038407 w 12192000"/>
              <a:gd name="connsiteY214" fmla="*/ 916628 h 2990841"/>
              <a:gd name="connsiteX215" fmla="*/ 1958268 w 12192000"/>
              <a:gd name="connsiteY215" fmla="*/ 931677 h 2990841"/>
              <a:gd name="connsiteX216" fmla="*/ 1740316 w 12192000"/>
              <a:gd name="connsiteY216" fmla="*/ 931710 h 2990841"/>
              <a:gd name="connsiteX217" fmla="*/ 1454477 w 12192000"/>
              <a:gd name="connsiteY217" fmla="*/ 973878 h 2990841"/>
              <a:gd name="connsiteX218" fmla="*/ 1385984 w 12192000"/>
              <a:gd name="connsiteY218" fmla="*/ 958621 h 2990841"/>
              <a:gd name="connsiteX219" fmla="*/ 1355604 w 12192000"/>
              <a:gd name="connsiteY219" fmla="*/ 960893 h 2990841"/>
              <a:gd name="connsiteX220" fmla="*/ 1305323 w 12192000"/>
              <a:gd name="connsiteY220" fmla="*/ 967511 h 2990841"/>
              <a:gd name="connsiteX221" fmla="*/ 1125607 w 12192000"/>
              <a:gd name="connsiteY221" fmla="*/ 968467 h 2990841"/>
              <a:gd name="connsiteX222" fmla="*/ 1016562 w 12192000"/>
              <a:gd name="connsiteY222" fmla="*/ 975260 h 2990841"/>
              <a:gd name="connsiteX223" fmla="*/ 818620 w 12192000"/>
              <a:gd name="connsiteY223" fmla="*/ 987723 h 2990841"/>
              <a:gd name="connsiteX224" fmla="*/ 611870 w 12192000"/>
              <a:gd name="connsiteY224" fmla="*/ 1002547 h 2990841"/>
              <a:gd name="connsiteX225" fmla="*/ 520325 w 12192000"/>
              <a:gd name="connsiteY225" fmla="*/ 1010590 h 2990841"/>
              <a:gd name="connsiteX226" fmla="*/ 386188 w 12192000"/>
              <a:gd name="connsiteY226" fmla="*/ 1040956 h 2990841"/>
              <a:gd name="connsiteX227" fmla="*/ 272629 w 12192000"/>
              <a:gd name="connsiteY227" fmla="*/ 1010300 h 2990841"/>
              <a:gd name="connsiteX228" fmla="*/ 113450 w 12192000"/>
              <a:gd name="connsiteY228" fmla="*/ 1038933 h 2990841"/>
              <a:gd name="connsiteX229" fmla="*/ 4256 w 12192000"/>
              <a:gd name="connsiteY229" fmla="*/ 1060111 h 2990841"/>
              <a:gd name="connsiteX230" fmla="*/ 0 w 12192000"/>
              <a:gd name="connsiteY230" fmla="*/ 1059714 h 2990841"/>
              <a:gd name="connsiteX231" fmla="*/ 0 w 12192000"/>
              <a:gd name="connsiteY231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208775 w 12192000"/>
              <a:gd name="connsiteY16" fmla="*/ 2733735 h 2990841"/>
              <a:gd name="connsiteX17" fmla="*/ 11095293 w 12192000"/>
              <a:gd name="connsiteY17" fmla="*/ 2734181 h 2990841"/>
              <a:gd name="connsiteX18" fmla="*/ 11072290 w 12192000"/>
              <a:gd name="connsiteY18" fmla="*/ 2737734 h 2990841"/>
              <a:gd name="connsiteX19" fmla="*/ 10980239 w 12192000"/>
              <a:gd name="connsiteY19" fmla="*/ 2729000 h 2990841"/>
              <a:gd name="connsiteX20" fmla="*/ 10980167 w 12192000"/>
              <a:gd name="connsiteY20" fmla="*/ 2728972 h 2990841"/>
              <a:gd name="connsiteX21" fmla="*/ 10943501 w 12192000"/>
              <a:gd name="connsiteY21" fmla="*/ 2723352 h 2990841"/>
              <a:gd name="connsiteX22" fmla="*/ 10740825 w 12192000"/>
              <a:gd name="connsiteY22" fmla="*/ 2642544 h 2990841"/>
              <a:gd name="connsiteX23" fmla="*/ 10621021 w 12192000"/>
              <a:gd name="connsiteY23" fmla="*/ 2583972 h 2990841"/>
              <a:gd name="connsiteX24" fmla="*/ 10501779 w 12192000"/>
              <a:gd name="connsiteY24" fmla="*/ 2548735 h 2990841"/>
              <a:gd name="connsiteX25" fmla="*/ 10403355 w 12192000"/>
              <a:gd name="connsiteY25" fmla="*/ 2512953 h 2990841"/>
              <a:gd name="connsiteX26" fmla="*/ 10337449 w 12192000"/>
              <a:gd name="connsiteY26" fmla="*/ 2488172 h 2990841"/>
              <a:gd name="connsiteX27" fmla="*/ 10324327 w 12192000"/>
              <a:gd name="connsiteY27" fmla="*/ 2478939 h 2990841"/>
              <a:gd name="connsiteX28" fmla="*/ 10321929 w 12192000"/>
              <a:gd name="connsiteY28" fmla="*/ 2478993 h 2990841"/>
              <a:gd name="connsiteX29" fmla="*/ 10290461 w 12192000"/>
              <a:gd name="connsiteY29" fmla="*/ 2462144 h 2990841"/>
              <a:gd name="connsiteX30" fmla="*/ 10268970 w 12192000"/>
              <a:gd name="connsiteY30" fmla="*/ 2448931 h 2990841"/>
              <a:gd name="connsiteX31" fmla="*/ 10263699 w 12192000"/>
              <a:gd name="connsiteY31" fmla="*/ 2448340 h 2990841"/>
              <a:gd name="connsiteX32" fmla="*/ 10228272 w 12192000"/>
              <a:gd name="connsiteY32" fmla="*/ 2431997 h 2990841"/>
              <a:gd name="connsiteX33" fmla="*/ 10215997 w 12192000"/>
              <a:gd name="connsiteY33" fmla="*/ 2431103 h 2990841"/>
              <a:gd name="connsiteX34" fmla="*/ 10193885 w 12192000"/>
              <a:gd name="connsiteY34" fmla="*/ 2427360 h 2990841"/>
              <a:gd name="connsiteX35" fmla="*/ 10135557 w 12192000"/>
              <a:gd name="connsiteY35" fmla="*/ 2429769 h 2990841"/>
              <a:gd name="connsiteX36" fmla="*/ 10092108 w 12192000"/>
              <a:gd name="connsiteY36" fmla="*/ 2409075 h 2990841"/>
              <a:gd name="connsiteX37" fmla="*/ 10091815 w 12192000"/>
              <a:gd name="connsiteY37" fmla="*/ 2409211 h 2990841"/>
              <a:gd name="connsiteX38" fmla="*/ 10083558 w 12192000"/>
              <a:gd name="connsiteY38" fmla="*/ 2406369 h 2990841"/>
              <a:gd name="connsiteX39" fmla="*/ 10078319 w 12192000"/>
              <a:gd name="connsiteY39" fmla="*/ 2403481 h 2990841"/>
              <a:gd name="connsiteX40" fmla="*/ 10063647 w 12192000"/>
              <a:gd name="connsiteY40" fmla="*/ 2397528 h 2990841"/>
              <a:gd name="connsiteX41" fmla="*/ 10057660 w 12192000"/>
              <a:gd name="connsiteY41" fmla="*/ 2396793 h 2990841"/>
              <a:gd name="connsiteX42" fmla="*/ 10003124 w 12192000"/>
              <a:gd name="connsiteY42" fmla="*/ 2406692 h 2990841"/>
              <a:gd name="connsiteX43" fmla="*/ 9898644 w 12192000"/>
              <a:gd name="connsiteY43" fmla="*/ 2393136 h 2990841"/>
              <a:gd name="connsiteX44" fmla="*/ 9794969 w 12192000"/>
              <a:gd name="connsiteY44" fmla="*/ 2376665 h 2990841"/>
              <a:gd name="connsiteX45" fmla="*/ 9690708 w 12192000"/>
              <a:gd name="connsiteY45" fmla="*/ 2362478 h 2990841"/>
              <a:gd name="connsiteX46" fmla="*/ 9656590 w 12192000"/>
              <a:gd name="connsiteY46" fmla="*/ 2365107 h 2990841"/>
              <a:gd name="connsiteX47" fmla="*/ 9651013 w 12192000"/>
              <a:gd name="connsiteY47" fmla="*/ 2365379 h 2990841"/>
              <a:gd name="connsiteX48" fmla="*/ 9629535 w 12192000"/>
              <a:gd name="connsiteY48" fmla="*/ 2359562 h 2990841"/>
              <a:gd name="connsiteX49" fmla="*/ 9621002 w 12192000"/>
              <a:gd name="connsiteY49" fmla="*/ 2358015 h 2990841"/>
              <a:gd name="connsiteX50" fmla="*/ 9620811 w 12192000"/>
              <a:gd name="connsiteY50" fmla="*/ 2358209 h 2990841"/>
              <a:gd name="connsiteX51" fmla="*/ 9612783 w 12192000"/>
              <a:gd name="connsiteY51" fmla="*/ 2356304 h 2990841"/>
              <a:gd name="connsiteX52" fmla="*/ 9573299 w 12192000"/>
              <a:gd name="connsiteY52" fmla="*/ 2344048 h 2990841"/>
              <a:gd name="connsiteX53" fmla="*/ 9523299 w 12192000"/>
              <a:gd name="connsiteY53" fmla="*/ 2356751 h 2990841"/>
              <a:gd name="connsiteX54" fmla="*/ 9502217 w 12192000"/>
              <a:gd name="connsiteY54" fmla="*/ 2356672 h 2990841"/>
              <a:gd name="connsiteX55" fmla="*/ 9491052 w 12192000"/>
              <a:gd name="connsiteY55" fmla="*/ 2357876 h 2990841"/>
              <a:gd name="connsiteX56" fmla="*/ 9490420 w 12192000"/>
              <a:gd name="connsiteY56" fmla="*/ 2358754 h 2990841"/>
              <a:gd name="connsiteX57" fmla="*/ 9422814 w 12192000"/>
              <a:gd name="connsiteY57" fmla="*/ 2337048 h 2990841"/>
              <a:gd name="connsiteX58" fmla="*/ 9387555 w 12192000"/>
              <a:gd name="connsiteY58" fmla="*/ 2324836 h 2990841"/>
              <a:gd name="connsiteX59" fmla="*/ 9385480 w 12192000"/>
              <a:gd name="connsiteY59" fmla="*/ 2325313 h 2990841"/>
              <a:gd name="connsiteX60" fmla="*/ 9369766 w 12192000"/>
              <a:gd name="connsiteY60" fmla="*/ 2317902 h 2990841"/>
              <a:gd name="connsiteX61" fmla="*/ 9356267 w 12192000"/>
              <a:gd name="connsiteY61" fmla="*/ 2307218 h 2990841"/>
              <a:gd name="connsiteX62" fmla="*/ 9240605 w 12192000"/>
              <a:gd name="connsiteY62" fmla="*/ 2292733 h 2990841"/>
              <a:gd name="connsiteX63" fmla="*/ 9083251 w 12192000"/>
              <a:gd name="connsiteY63" fmla="*/ 2245348 h 2990841"/>
              <a:gd name="connsiteX64" fmla="*/ 8956025 w 12192000"/>
              <a:gd name="connsiteY64" fmla="*/ 2219438 h 2990841"/>
              <a:gd name="connsiteX65" fmla="*/ 8791834 w 12192000"/>
              <a:gd name="connsiteY65" fmla="*/ 2194608 h 2990841"/>
              <a:gd name="connsiteX66" fmla="*/ 8677385 w 12192000"/>
              <a:gd name="connsiteY66" fmla="*/ 2172946 h 2990841"/>
              <a:gd name="connsiteX67" fmla="*/ 8628381 w 12192000"/>
              <a:gd name="connsiteY67" fmla="*/ 2151256 h 2990841"/>
              <a:gd name="connsiteX68" fmla="*/ 8608955 w 12192000"/>
              <a:gd name="connsiteY68" fmla="*/ 2154253 h 2990841"/>
              <a:gd name="connsiteX69" fmla="*/ 8605623 w 12192000"/>
              <a:gd name="connsiteY69" fmla="*/ 2154974 h 2990841"/>
              <a:gd name="connsiteX70" fmla="*/ 8591946 w 12192000"/>
              <a:gd name="connsiteY70" fmla="*/ 2153429 h 2990841"/>
              <a:gd name="connsiteX71" fmla="*/ 8588503 w 12192000"/>
              <a:gd name="connsiteY71" fmla="*/ 2158528 h 2990841"/>
              <a:gd name="connsiteX72" fmla="*/ 8542929 w 12192000"/>
              <a:gd name="connsiteY72" fmla="*/ 2155780 h 2990841"/>
              <a:gd name="connsiteX73" fmla="*/ 8422422 w 12192000"/>
              <a:gd name="connsiteY73" fmla="*/ 2128783 h 2990841"/>
              <a:gd name="connsiteX74" fmla="*/ 8350509 w 12192000"/>
              <a:gd name="connsiteY74" fmla="*/ 2116143 h 2990841"/>
              <a:gd name="connsiteX75" fmla="*/ 8323483 w 12192000"/>
              <a:gd name="connsiteY75" fmla="*/ 2116856 h 2990841"/>
              <a:gd name="connsiteX76" fmla="*/ 8285541 w 12192000"/>
              <a:gd name="connsiteY76" fmla="*/ 2114142 h 2990841"/>
              <a:gd name="connsiteX77" fmla="*/ 8156321 w 12192000"/>
              <a:gd name="connsiteY77" fmla="*/ 2105622 h 2990841"/>
              <a:gd name="connsiteX78" fmla="*/ 8115022 w 12192000"/>
              <a:gd name="connsiteY78" fmla="*/ 2097331 h 2990841"/>
              <a:gd name="connsiteX79" fmla="*/ 8109128 w 12192000"/>
              <a:gd name="connsiteY79" fmla="*/ 2095725 h 2990841"/>
              <a:gd name="connsiteX80" fmla="*/ 8061947 w 12192000"/>
              <a:gd name="connsiteY80" fmla="*/ 2076044 h 2990841"/>
              <a:gd name="connsiteX81" fmla="*/ 8056343 w 12192000"/>
              <a:gd name="connsiteY81" fmla="*/ 2079176 h 2990841"/>
              <a:gd name="connsiteX82" fmla="*/ 8039888 w 12192000"/>
              <a:gd name="connsiteY82" fmla="*/ 2079889 h 2990841"/>
              <a:gd name="connsiteX83" fmla="*/ 8027893 w 12192000"/>
              <a:gd name="connsiteY83" fmla="*/ 2071837 h 2990841"/>
              <a:gd name="connsiteX84" fmla="*/ 7968202 w 12192000"/>
              <a:gd name="connsiteY84" fmla="*/ 2048643 h 2990841"/>
              <a:gd name="connsiteX85" fmla="*/ 7879707 w 12192000"/>
              <a:gd name="connsiteY85" fmla="*/ 2019539 h 2990841"/>
              <a:gd name="connsiteX86" fmla="*/ 7867283 w 12192000"/>
              <a:gd name="connsiteY86" fmla="*/ 2011237 h 2990841"/>
              <a:gd name="connsiteX87" fmla="*/ 7843997 w 12192000"/>
              <a:gd name="connsiteY87" fmla="*/ 2004002 h 2990841"/>
              <a:gd name="connsiteX88" fmla="*/ 7766905 w 12192000"/>
              <a:gd name="connsiteY88" fmla="*/ 1994240 h 2990841"/>
              <a:gd name="connsiteX89" fmla="*/ 7748811 w 12192000"/>
              <a:gd name="connsiteY89" fmla="*/ 2001647 h 2990841"/>
              <a:gd name="connsiteX90" fmla="*/ 7745757 w 12192000"/>
              <a:gd name="connsiteY90" fmla="*/ 2003120 h 2990841"/>
              <a:gd name="connsiteX91" fmla="*/ 7732110 w 12192000"/>
              <a:gd name="connsiteY91" fmla="*/ 2004783 h 2990841"/>
              <a:gd name="connsiteX92" fmla="*/ 7730039 w 12192000"/>
              <a:gd name="connsiteY92" fmla="*/ 2010536 h 2990841"/>
              <a:gd name="connsiteX93" fmla="*/ 7685159 w 12192000"/>
              <a:gd name="connsiteY93" fmla="*/ 2018415 h 2990841"/>
              <a:gd name="connsiteX94" fmla="*/ 7561596 w 12192000"/>
              <a:gd name="connsiteY94" fmla="*/ 2020063 h 2990841"/>
              <a:gd name="connsiteX95" fmla="*/ 7488722 w 12192000"/>
              <a:gd name="connsiteY95" fmla="*/ 2024418 h 2990841"/>
              <a:gd name="connsiteX96" fmla="*/ 7462688 w 12192000"/>
              <a:gd name="connsiteY96" fmla="*/ 2031366 h 2990841"/>
              <a:gd name="connsiteX97" fmla="*/ 7425222 w 12192000"/>
              <a:gd name="connsiteY97" fmla="*/ 2037510 h 2990841"/>
              <a:gd name="connsiteX98" fmla="*/ 7360376 w 12192000"/>
              <a:gd name="connsiteY98" fmla="*/ 2052454 h 2990841"/>
              <a:gd name="connsiteX99" fmla="*/ 7297796 w 12192000"/>
              <a:gd name="connsiteY99" fmla="*/ 2059134 h 2990841"/>
              <a:gd name="connsiteX100" fmla="*/ 7255684 w 12192000"/>
              <a:gd name="connsiteY100" fmla="*/ 2060633 h 2990841"/>
              <a:gd name="connsiteX101" fmla="*/ 7249573 w 12192000"/>
              <a:gd name="connsiteY101" fmla="*/ 2060435 h 2990841"/>
              <a:gd name="connsiteX102" fmla="*/ 7198933 w 12192000"/>
              <a:gd name="connsiteY102" fmla="*/ 2052227 h 2990841"/>
              <a:gd name="connsiteX103" fmla="*/ 7194276 w 12192000"/>
              <a:gd name="connsiteY103" fmla="*/ 2056568 h 2990841"/>
              <a:gd name="connsiteX104" fmla="*/ 7178495 w 12192000"/>
              <a:gd name="connsiteY104" fmla="*/ 2061069 h 2990841"/>
              <a:gd name="connsiteX105" fmla="*/ 7164866 w 12192000"/>
              <a:gd name="connsiteY105" fmla="*/ 2056021 h 2990841"/>
              <a:gd name="connsiteX106" fmla="*/ 7101221 w 12192000"/>
              <a:gd name="connsiteY106" fmla="*/ 2047289 h 2990841"/>
              <a:gd name="connsiteX107" fmla="*/ 7008182 w 12192000"/>
              <a:gd name="connsiteY107" fmla="*/ 2039482 h 2990841"/>
              <a:gd name="connsiteX108" fmla="*/ 6994073 w 12192000"/>
              <a:gd name="connsiteY108" fmla="*/ 2034288 h 2990841"/>
              <a:gd name="connsiteX109" fmla="*/ 6902768 w 12192000"/>
              <a:gd name="connsiteY109" fmla="*/ 2021990 h 2990841"/>
              <a:gd name="connsiteX110" fmla="*/ 6854917 w 12192000"/>
              <a:gd name="connsiteY110" fmla="*/ 2020321 h 2990841"/>
              <a:gd name="connsiteX111" fmla="*/ 6849655 w 12192000"/>
              <a:gd name="connsiteY111" fmla="*/ 2025191 h 2990841"/>
              <a:gd name="connsiteX112" fmla="*/ 6835522 w 12192000"/>
              <a:gd name="connsiteY112" fmla="*/ 2024012 h 2990841"/>
              <a:gd name="connsiteX113" fmla="*/ 6707727 w 12192000"/>
              <a:gd name="connsiteY113" fmla="*/ 2006254 h 2990841"/>
              <a:gd name="connsiteX114" fmla="*/ 6561947 w 12192000"/>
              <a:gd name="connsiteY114" fmla="*/ 1975575 h 2990841"/>
              <a:gd name="connsiteX115" fmla="*/ 6464714 w 12192000"/>
              <a:gd name="connsiteY115" fmla="*/ 1978704 h 2990841"/>
              <a:gd name="connsiteX116" fmla="*/ 6242129 w 12192000"/>
              <a:gd name="connsiteY116" fmla="*/ 1915441 h 2990841"/>
              <a:gd name="connsiteX117" fmla="*/ 6080728 w 12192000"/>
              <a:gd name="connsiteY117" fmla="*/ 1895758 h 2990841"/>
              <a:gd name="connsiteX118" fmla="*/ 6069627 w 12192000"/>
              <a:gd name="connsiteY118" fmla="*/ 1885968 h 2990841"/>
              <a:gd name="connsiteX119" fmla="*/ 6055146 w 12192000"/>
              <a:gd name="connsiteY119" fmla="*/ 1879305 h 2990841"/>
              <a:gd name="connsiteX120" fmla="*/ 5953405 w 12192000"/>
              <a:gd name="connsiteY120" fmla="*/ 1849929 h 2990841"/>
              <a:gd name="connsiteX121" fmla="*/ 5940151 w 12192000"/>
              <a:gd name="connsiteY121" fmla="*/ 1852123 h 2990841"/>
              <a:gd name="connsiteX122" fmla="*/ 5917647 w 12192000"/>
              <a:gd name="connsiteY122" fmla="*/ 1852476 h 2990841"/>
              <a:gd name="connsiteX123" fmla="*/ 5860259 w 12192000"/>
              <a:gd name="connsiteY123" fmla="*/ 1865444 h 2990841"/>
              <a:gd name="connsiteX124" fmla="*/ 5821880 w 12192000"/>
              <a:gd name="connsiteY124" fmla="*/ 1854695 h 2990841"/>
              <a:gd name="connsiteX125" fmla="*/ 5813898 w 12192000"/>
              <a:gd name="connsiteY125" fmla="*/ 1853063 h 2990841"/>
              <a:gd name="connsiteX126" fmla="*/ 5813633 w 12192000"/>
              <a:gd name="connsiteY126" fmla="*/ 1853249 h 2990841"/>
              <a:gd name="connsiteX127" fmla="*/ 5804995 w 12192000"/>
              <a:gd name="connsiteY127" fmla="*/ 1851966 h 2990841"/>
              <a:gd name="connsiteX128" fmla="*/ 5799340 w 12192000"/>
              <a:gd name="connsiteY128" fmla="*/ 1850088 h 2990841"/>
              <a:gd name="connsiteX129" fmla="*/ 5783850 w 12192000"/>
              <a:gd name="connsiteY129" fmla="*/ 1846922 h 2990841"/>
              <a:gd name="connsiteX130" fmla="*/ 5777803 w 12192000"/>
              <a:gd name="connsiteY130" fmla="*/ 1847290 h 2990841"/>
              <a:gd name="connsiteX131" fmla="*/ 5774372 w 12192000"/>
              <a:gd name="connsiteY131" fmla="*/ 1849538 h 2990841"/>
              <a:gd name="connsiteX132" fmla="*/ 5740527 w 12192000"/>
              <a:gd name="connsiteY132" fmla="*/ 1850453 h 2990841"/>
              <a:gd name="connsiteX133" fmla="*/ 5671437 w 12192000"/>
              <a:gd name="connsiteY133" fmla="*/ 1845438 h 2990841"/>
              <a:gd name="connsiteX134" fmla="*/ 5633526 w 12192000"/>
              <a:gd name="connsiteY134" fmla="*/ 1839191 h 2990841"/>
              <a:gd name="connsiteX135" fmla="*/ 5527860 w 12192000"/>
              <a:gd name="connsiteY135" fmla="*/ 1825767 h 2990841"/>
              <a:gd name="connsiteX136" fmla="*/ 5420429 w 12192000"/>
              <a:gd name="connsiteY136" fmla="*/ 1815102 h 2990841"/>
              <a:gd name="connsiteX137" fmla="*/ 5339073 w 12192000"/>
              <a:gd name="connsiteY137" fmla="*/ 1819639 h 2990841"/>
              <a:gd name="connsiteX138" fmla="*/ 5334373 w 12192000"/>
              <a:gd name="connsiteY138" fmla="*/ 1817028 h 2990841"/>
              <a:gd name="connsiteX139" fmla="*/ 5326433 w 12192000"/>
              <a:gd name="connsiteY139" fmla="*/ 1814516 h 2990841"/>
              <a:gd name="connsiteX140" fmla="*/ 5326080 w 12192000"/>
              <a:gd name="connsiteY140" fmla="*/ 1814651 h 2990841"/>
              <a:gd name="connsiteX141" fmla="*/ 5318954 w 12192000"/>
              <a:gd name="connsiteY141" fmla="*/ 1811914 h 2990841"/>
              <a:gd name="connsiteX142" fmla="*/ 5286087 w 12192000"/>
              <a:gd name="connsiteY142" fmla="*/ 1796038 h 2990841"/>
              <a:gd name="connsiteX143" fmla="*/ 5223002 w 12192000"/>
              <a:gd name="connsiteY143" fmla="*/ 1799482 h 2990841"/>
              <a:gd name="connsiteX144" fmla="*/ 5200540 w 12192000"/>
              <a:gd name="connsiteY144" fmla="*/ 1796400 h 2990841"/>
              <a:gd name="connsiteX145" fmla="*/ 5154928 w 12192000"/>
              <a:gd name="connsiteY145" fmla="*/ 1781130 h 2990841"/>
              <a:gd name="connsiteX146" fmla="*/ 5149478 w 12192000"/>
              <a:gd name="connsiteY146" fmla="*/ 1780679 h 2990841"/>
              <a:gd name="connsiteX147" fmla="*/ 5130626 w 12192000"/>
              <a:gd name="connsiteY147" fmla="*/ 1768669 h 2990841"/>
              <a:gd name="connsiteX148" fmla="*/ 5102239 w 12192000"/>
              <a:gd name="connsiteY148" fmla="*/ 1753436 h 2990841"/>
              <a:gd name="connsiteX149" fmla="*/ 5099658 w 12192000"/>
              <a:gd name="connsiteY149" fmla="*/ 1753538 h 2990841"/>
              <a:gd name="connsiteX150" fmla="*/ 5088508 w 12192000"/>
              <a:gd name="connsiteY150" fmla="*/ 1745106 h 2990841"/>
              <a:gd name="connsiteX151" fmla="*/ 5082205 w 12192000"/>
              <a:gd name="connsiteY151" fmla="*/ 1734262 h 2990841"/>
              <a:gd name="connsiteX152" fmla="*/ 4931750 w 12192000"/>
              <a:gd name="connsiteY152" fmla="*/ 1691385 h 2990841"/>
              <a:gd name="connsiteX153" fmla="*/ 4824030 w 12192000"/>
              <a:gd name="connsiteY153" fmla="*/ 1643040 h 2990841"/>
              <a:gd name="connsiteX154" fmla="*/ 4758423 w 12192000"/>
              <a:gd name="connsiteY154" fmla="*/ 1579191 h 2990841"/>
              <a:gd name="connsiteX155" fmla="*/ 4514045 w 12192000"/>
              <a:gd name="connsiteY155" fmla="*/ 1535848 h 2990841"/>
              <a:gd name="connsiteX156" fmla="*/ 4458973 w 12192000"/>
              <a:gd name="connsiteY156" fmla="*/ 1525122 h 2990841"/>
              <a:gd name="connsiteX157" fmla="*/ 4423105 w 12192000"/>
              <a:gd name="connsiteY157" fmla="*/ 1500018 h 2990841"/>
              <a:gd name="connsiteX158" fmla="*/ 4400073 w 12192000"/>
              <a:gd name="connsiteY158" fmla="*/ 1499739 h 2990841"/>
              <a:gd name="connsiteX159" fmla="*/ 4395961 w 12192000"/>
              <a:gd name="connsiteY159" fmla="*/ 1499863 h 2990841"/>
              <a:gd name="connsiteX160" fmla="*/ 4382523 w 12192000"/>
              <a:gd name="connsiteY160" fmla="*/ 1496619 h 2990841"/>
              <a:gd name="connsiteX161" fmla="*/ 4374971 w 12192000"/>
              <a:gd name="connsiteY161" fmla="*/ 1500377 h 2990841"/>
              <a:gd name="connsiteX162" fmla="*/ 4352051 w 12192000"/>
              <a:gd name="connsiteY162" fmla="*/ 1498843 h 2990841"/>
              <a:gd name="connsiteX163" fmla="*/ 4328364 w 12192000"/>
              <a:gd name="connsiteY163" fmla="*/ 1491566 h 2990841"/>
              <a:gd name="connsiteX164" fmla="*/ 4220142 w 12192000"/>
              <a:gd name="connsiteY164" fmla="*/ 1451803 h 2990841"/>
              <a:gd name="connsiteX165" fmla="*/ 4152921 w 12192000"/>
              <a:gd name="connsiteY165" fmla="*/ 1430969 h 2990841"/>
              <a:gd name="connsiteX166" fmla="*/ 4123498 w 12192000"/>
              <a:gd name="connsiteY166" fmla="*/ 1427696 h 2990841"/>
              <a:gd name="connsiteX167" fmla="*/ 4085026 w 12192000"/>
              <a:gd name="connsiteY167" fmla="*/ 1420005 h 2990841"/>
              <a:gd name="connsiteX168" fmla="*/ 4014120 w 12192000"/>
              <a:gd name="connsiteY168" fmla="*/ 1410025 h 2990841"/>
              <a:gd name="connsiteX169" fmla="*/ 3924085 w 12192000"/>
              <a:gd name="connsiteY169" fmla="*/ 1390368 h 2990841"/>
              <a:gd name="connsiteX170" fmla="*/ 3875102 w 12192000"/>
              <a:gd name="connsiteY170" fmla="*/ 1356231 h 2990841"/>
              <a:gd name="connsiteX171" fmla="*/ 3866735 w 12192000"/>
              <a:gd name="connsiteY171" fmla="*/ 1358044 h 2990841"/>
              <a:gd name="connsiteX172" fmla="*/ 3824835 w 12192000"/>
              <a:gd name="connsiteY172" fmla="*/ 1344150 h 2990841"/>
              <a:gd name="connsiteX173" fmla="*/ 3698316 w 12192000"/>
              <a:gd name="connsiteY173" fmla="*/ 1271660 h 2990841"/>
              <a:gd name="connsiteX174" fmla="*/ 3615875 w 12192000"/>
              <a:gd name="connsiteY174" fmla="*/ 1245166 h 2990841"/>
              <a:gd name="connsiteX175" fmla="*/ 3583351 w 12192000"/>
              <a:gd name="connsiteY175" fmla="*/ 1239605 h 2990841"/>
              <a:gd name="connsiteX176" fmla="*/ 3529058 w 12192000"/>
              <a:gd name="connsiteY176" fmla="*/ 1230047 h 2990841"/>
              <a:gd name="connsiteX177" fmla="*/ 3438822 w 12192000"/>
              <a:gd name="connsiteY177" fmla="*/ 1205661 h 2990841"/>
              <a:gd name="connsiteX178" fmla="*/ 3390292 w 12192000"/>
              <a:gd name="connsiteY178" fmla="*/ 1197075 h 2990841"/>
              <a:gd name="connsiteX179" fmla="*/ 3315537 w 12192000"/>
              <a:gd name="connsiteY179" fmla="*/ 1185391 h 2990841"/>
              <a:gd name="connsiteX180" fmla="*/ 3305896 w 12192000"/>
              <a:gd name="connsiteY180" fmla="*/ 1180025 h 2990841"/>
              <a:gd name="connsiteX181" fmla="*/ 3260055 w 12192000"/>
              <a:gd name="connsiteY181" fmla="*/ 1189560 h 2990841"/>
              <a:gd name="connsiteX182" fmla="*/ 3136098 w 12192000"/>
              <a:gd name="connsiteY182" fmla="*/ 1171708 h 2990841"/>
              <a:gd name="connsiteX183" fmla="*/ 3113533 w 12192000"/>
              <a:gd name="connsiteY183" fmla="*/ 1171758 h 2990841"/>
              <a:gd name="connsiteX184" fmla="*/ 3087934 w 12192000"/>
              <a:gd name="connsiteY184" fmla="*/ 1162189 h 2990841"/>
              <a:gd name="connsiteX185" fmla="*/ 3033101 w 12192000"/>
              <a:gd name="connsiteY185" fmla="*/ 1146004 h 2990841"/>
              <a:gd name="connsiteX186" fmla="*/ 2999082 w 12192000"/>
              <a:gd name="connsiteY186" fmla="*/ 1129337 h 2990841"/>
              <a:gd name="connsiteX187" fmla="*/ 2988144 w 12192000"/>
              <a:gd name="connsiteY187" fmla="*/ 1133783 h 2990841"/>
              <a:gd name="connsiteX188" fmla="*/ 2964880 w 12192000"/>
              <a:gd name="connsiteY188" fmla="*/ 1133160 h 2990841"/>
              <a:gd name="connsiteX189" fmla="*/ 2871083 w 12192000"/>
              <a:gd name="connsiteY189" fmla="*/ 1114281 h 2990841"/>
              <a:gd name="connsiteX190" fmla="*/ 2853547 w 12192000"/>
              <a:gd name="connsiteY190" fmla="*/ 1113282 h 2990841"/>
              <a:gd name="connsiteX191" fmla="*/ 2834998 w 12192000"/>
              <a:gd name="connsiteY191" fmla="*/ 1105032 h 2990841"/>
              <a:gd name="connsiteX192" fmla="*/ 2832012 w 12192000"/>
              <a:gd name="connsiteY192" fmla="*/ 1103667 h 2990841"/>
              <a:gd name="connsiteX193" fmla="*/ 2831450 w 12192000"/>
              <a:gd name="connsiteY193" fmla="*/ 1103681 h 2990841"/>
              <a:gd name="connsiteX194" fmla="*/ 2830158 w 12192000"/>
              <a:gd name="connsiteY194" fmla="*/ 1102819 h 2990841"/>
              <a:gd name="connsiteX195" fmla="*/ 2817969 w 12192000"/>
              <a:gd name="connsiteY195" fmla="*/ 1097243 h 2990841"/>
              <a:gd name="connsiteX196" fmla="*/ 2812278 w 12192000"/>
              <a:gd name="connsiteY196" fmla="*/ 1097008 h 2990841"/>
              <a:gd name="connsiteX197" fmla="*/ 2735949 w 12192000"/>
              <a:gd name="connsiteY197" fmla="*/ 1069536 h 2990841"/>
              <a:gd name="connsiteX198" fmla="*/ 2700542 w 12192000"/>
              <a:gd name="connsiteY198" fmla="*/ 1056907 h 2990841"/>
              <a:gd name="connsiteX199" fmla="*/ 2690071 w 12192000"/>
              <a:gd name="connsiteY199" fmla="*/ 1056397 h 2990841"/>
              <a:gd name="connsiteX200" fmla="*/ 2655269 w 12192000"/>
              <a:gd name="connsiteY200" fmla="*/ 1042078 h 2990841"/>
              <a:gd name="connsiteX201" fmla="*/ 2637172 w 12192000"/>
              <a:gd name="connsiteY201" fmla="*/ 1039382 h 2990841"/>
              <a:gd name="connsiteX202" fmla="*/ 2544676 w 12192000"/>
              <a:gd name="connsiteY202" fmla="*/ 1019916 h 2990841"/>
              <a:gd name="connsiteX203" fmla="*/ 2521406 w 12192000"/>
              <a:gd name="connsiteY203" fmla="*/ 1022036 h 2990841"/>
              <a:gd name="connsiteX204" fmla="*/ 2462038 w 12192000"/>
              <a:gd name="connsiteY204" fmla="*/ 992687 h 2990841"/>
              <a:gd name="connsiteX205" fmla="*/ 2448962 w 12192000"/>
              <a:gd name="connsiteY205" fmla="*/ 988555 h 2990841"/>
              <a:gd name="connsiteX206" fmla="*/ 2444223 w 12192000"/>
              <a:gd name="connsiteY206" fmla="*/ 985580 h 2990841"/>
              <a:gd name="connsiteX207" fmla="*/ 2428175 w 12192000"/>
              <a:gd name="connsiteY207" fmla="*/ 997242 h 2990841"/>
              <a:gd name="connsiteX208" fmla="*/ 2398519 w 12192000"/>
              <a:gd name="connsiteY208" fmla="*/ 1001482 h 2990841"/>
              <a:gd name="connsiteX209" fmla="*/ 2385271 w 12192000"/>
              <a:gd name="connsiteY209" fmla="*/ 993786 h 2990841"/>
              <a:gd name="connsiteX210" fmla="*/ 2298174 w 12192000"/>
              <a:gd name="connsiteY210" fmla="*/ 956527 h 2990841"/>
              <a:gd name="connsiteX211" fmla="*/ 2271014 w 12192000"/>
              <a:gd name="connsiteY211" fmla="*/ 945440 h 2990841"/>
              <a:gd name="connsiteX212" fmla="*/ 2214838 w 12192000"/>
              <a:gd name="connsiteY212" fmla="*/ 924396 h 2990841"/>
              <a:gd name="connsiteX213" fmla="*/ 2038407 w 12192000"/>
              <a:gd name="connsiteY213" fmla="*/ 916628 h 2990841"/>
              <a:gd name="connsiteX214" fmla="*/ 1958268 w 12192000"/>
              <a:gd name="connsiteY214" fmla="*/ 931677 h 2990841"/>
              <a:gd name="connsiteX215" fmla="*/ 1740316 w 12192000"/>
              <a:gd name="connsiteY215" fmla="*/ 931710 h 2990841"/>
              <a:gd name="connsiteX216" fmla="*/ 1454477 w 12192000"/>
              <a:gd name="connsiteY216" fmla="*/ 973878 h 2990841"/>
              <a:gd name="connsiteX217" fmla="*/ 1385984 w 12192000"/>
              <a:gd name="connsiteY217" fmla="*/ 958621 h 2990841"/>
              <a:gd name="connsiteX218" fmla="*/ 1355604 w 12192000"/>
              <a:gd name="connsiteY218" fmla="*/ 960893 h 2990841"/>
              <a:gd name="connsiteX219" fmla="*/ 1305323 w 12192000"/>
              <a:gd name="connsiteY219" fmla="*/ 967511 h 2990841"/>
              <a:gd name="connsiteX220" fmla="*/ 1125607 w 12192000"/>
              <a:gd name="connsiteY220" fmla="*/ 968467 h 2990841"/>
              <a:gd name="connsiteX221" fmla="*/ 1016562 w 12192000"/>
              <a:gd name="connsiteY221" fmla="*/ 975260 h 2990841"/>
              <a:gd name="connsiteX222" fmla="*/ 818620 w 12192000"/>
              <a:gd name="connsiteY222" fmla="*/ 987723 h 2990841"/>
              <a:gd name="connsiteX223" fmla="*/ 611870 w 12192000"/>
              <a:gd name="connsiteY223" fmla="*/ 1002547 h 2990841"/>
              <a:gd name="connsiteX224" fmla="*/ 520325 w 12192000"/>
              <a:gd name="connsiteY224" fmla="*/ 1010590 h 2990841"/>
              <a:gd name="connsiteX225" fmla="*/ 386188 w 12192000"/>
              <a:gd name="connsiteY225" fmla="*/ 1040956 h 2990841"/>
              <a:gd name="connsiteX226" fmla="*/ 272629 w 12192000"/>
              <a:gd name="connsiteY226" fmla="*/ 1010300 h 2990841"/>
              <a:gd name="connsiteX227" fmla="*/ 113450 w 12192000"/>
              <a:gd name="connsiteY227" fmla="*/ 1038933 h 2990841"/>
              <a:gd name="connsiteX228" fmla="*/ 4256 w 12192000"/>
              <a:gd name="connsiteY228" fmla="*/ 1060111 h 2990841"/>
              <a:gd name="connsiteX229" fmla="*/ 0 w 12192000"/>
              <a:gd name="connsiteY229" fmla="*/ 1059714 h 2990841"/>
              <a:gd name="connsiteX230" fmla="*/ 0 w 12192000"/>
              <a:gd name="connsiteY230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28674 w 12192000"/>
              <a:gd name="connsiteY15" fmla="*/ 2738503 h 2990841"/>
              <a:gd name="connsiteX16" fmla="*/ 11095293 w 12192000"/>
              <a:gd name="connsiteY16" fmla="*/ 2734181 h 2990841"/>
              <a:gd name="connsiteX17" fmla="*/ 11072290 w 12192000"/>
              <a:gd name="connsiteY17" fmla="*/ 2737734 h 2990841"/>
              <a:gd name="connsiteX18" fmla="*/ 10980239 w 12192000"/>
              <a:gd name="connsiteY18" fmla="*/ 2729000 h 2990841"/>
              <a:gd name="connsiteX19" fmla="*/ 10980167 w 12192000"/>
              <a:gd name="connsiteY19" fmla="*/ 2728972 h 2990841"/>
              <a:gd name="connsiteX20" fmla="*/ 10943501 w 12192000"/>
              <a:gd name="connsiteY20" fmla="*/ 2723352 h 2990841"/>
              <a:gd name="connsiteX21" fmla="*/ 10740825 w 12192000"/>
              <a:gd name="connsiteY21" fmla="*/ 2642544 h 2990841"/>
              <a:gd name="connsiteX22" fmla="*/ 10621021 w 12192000"/>
              <a:gd name="connsiteY22" fmla="*/ 2583972 h 2990841"/>
              <a:gd name="connsiteX23" fmla="*/ 10501779 w 12192000"/>
              <a:gd name="connsiteY23" fmla="*/ 2548735 h 2990841"/>
              <a:gd name="connsiteX24" fmla="*/ 10403355 w 12192000"/>
              <a:gd name="connsiteY24" fmla="*/ 2512953 h 2990841"/>
              <a:gd name="connsiteX25" fmla="*/ 10337449 w 12192000"/>
              <a:gd name="connsiteY25" fmla="*/ 2488172 h 2990841"/>
              <a:gd name="connsiteX26" fmla="*/ 10324327 w 12192000"/>
              <a:gd name="connsiteY26" fmla="*/ 2478939 h 2990841"/>
              <a:gd name="connsiteX27" fmla="*/ 10321929 w 12192000"/>
              <a:gd name="connsiteY27" fmla="*/ 2478993 h 2990841"/>
              <a:gd name="connsiteX28" fmla="*/ 10290461 w 12192000"/>
              <a:gd name="connsiteY28" fmla="*/ 2462144 h 2990841"/>
              <a:gd name="connsiteX29" fmla="*/ 10268970 w 12192000"/>
              <a:gd name="connsiteY29" fmla="*/ 2448931 h 2990841"/>
              <a:gd name="connsiteX30" fmla="*/ 10263699 w 12192000"/>
              <a:gd name="connsiteY30" fmla="*/ 2448340 h 2990841"/>
              <a:gd name="connsiteX31" fmla="*/ 10228272 w 12192000"/>
              <a:gd name="connsiteY31" fmla="*/ 2431997 h 2990841"/>
              <a:gd name="connsiteX32" fmla="*/ 10215997 w 12192000"/>
              <a:gd name="connsiteY32" fmla="*/ 2431103 h 2990841"/>
              <a:gd name="connsiteX33" fmla="*/ 10193885 w 12192000"/>
              <a:gd name="connsiteY33" fmla="*/ 2427360 h 2990841"/>
              <a:gd name="connsiteX34" fmla="*/ 10135557 w 12192000"/>
              <a:gd name="connsiteY34" fmla="*/ 2429769 h 2990841"/>
              <a:gd name="connsiteX35" fmla="*/ 10092108 w 12192000"/>
              <a:gd name="connsiteY35" fmla="*/ 2409075 h 2990841"/>
              <a:gd name="connsiteX36" fmla="*/ 10091815 w 12192000"/>
              <a:gd name="connsiteY36" fmla="*/ 2409211 h 2990841"/>
              <a:gd name="connsiteX37" fmla="*/ 10083558 w 12192000"/>
              <a:gd name="connsiteY37" fmla="*/ 2406369 h 2990841"/>
              <a:gd name="connsiteX38" fmla="*/ 10078319 w 12192000"/>
              <a:gd name="connsiteY38" fmla="*/ 2403481 h 2990841"/>
              <a:gd name="connsiteX39" fmla="*/ 10063647 w 12192000"/>
              <a:gd name="connsiteY39" fmla="*/ 2397528 h 2990841"/>
              <a:gd name="connsiteX40" fmla="*/ 10057660 w 12192000"/>
              <a:gd name="connsiteY40" fmla="*/ 2396793 h 2990841"/>
              <a:gd name="connsiteX41" fmla="*/ 10003124 w 12192000"/>
              <a:gd name="connsiteY41" fmla="*/ 2406692 h 2990841"/>
              <a:gd name="connsiteX42" fmla="*/ 9898644 w 12192000"/>
              <a:gd name="connsiteY42" fmla="*/ 2393136 h 2990841"/>
              <a:gd name="connsiteX43" fmla="*/ 9794969 w 12192000"/>
              <a:gd name="connsiteY43" fmla="*/ 2376665 h 2990841"/>
              <a:gd name="connsiteX44" fmla="*/ 9690708 w 12192000"/>
              <a:gd name="connsiteY44" fmla="*/ 2362478 h 2990841"/>
              <a:gd name="connsiteX45" fmla="*/ 9656590 w 12192000"/>
              <a:gd name="connsiteY45" fmla="*/ 2365107 h 2990841"/>
              <a:gd name="connsiteX46" fmla="*/ 9651013 w 12192000"/>
              <a:gd name="connsiteY46" fmla="*/ 2365379 h 2990841"/>
              <a:gd name="connsiteX47" fmla="*/ 9629535 w 12192000"/>
              <a:gd name="connsiteY47" fmla="*/ 2359562 h 2990841"/>
              <a:gd name="connsiteX48" fmla="*/ 9621002 w 12192000"/>
              <a:gd name="connsiteY48" fmla="*/ 2358015 h 2990841"/>
              <a:gd name="connsiteX49" fmla="*/ 9620811 w 12192000"/>
              <a:gd name="connsiteY49" fmla="*/ 2358209 h 2990841"/>
              <a:gd name="connsiteX50" fmla="*/ 9612783 w 12192000"/>
              <a:gd name="connsiteY50" fmla="*/ 2356304 h 2990841"/>
              <a:gd name="connsiteX51" fmla="*/ 9573299 w 12192000"/>
              <a:gd name="connsiteY51" fmla="*/ 2344048 h 2990841"/>
              <a:gd name="connsiteX52" fmla="*/ 9523299 w 12192000"/>
              <a:gd name="connsiteY52" fmla="*/ 2356751 h 2990841"/>
              <a:gd name="connsiteX53" fmla="*/ 9502217 w 12192000"/>
              <a:gd name="connsiteY53" fmla="*/ 2356672 h 2990841"/>
              <a:gd name="connsiteX54" fmla="*/ 9491052 w 12192000"/>
              <a:gd name="connsiteY54" fmla="*/ 2357876 h 2990841"/>
              <a:gd name="connsiteX55" fmla="*/ 9490420 w 12192000"/>
              <a:gd name="connsiteY55" fmla="*/ 2358754 h 2990841"/>
              <a:gd name="connsiteX56" fmla="*/ 9422814 w 12192000"/>
              <a:gd name="connsiteY56" fmla="*/ 2337048 h 2990841"/>
              <a:gd name="connsiteX57" fmla="*/ 9387555 w 12192000"/>
              <a:gd name="connsiteY57" fmla="*/ 2324836 h 2990841"/>
              <a:gd name="connsiteX58" fmla="*/ 9385480 w 12192000"/>
              <a:gd name="connsiteY58" fmla="*/ 2325313 h 2990841"/>
              <a:gd name="connsiteX59" fmla="*/ 9369766 w 12192000"/>
              <a:gd name="connsiteY59" fmla="*/ 2317902 h 2990841"/>
              <a:gd name="connsiteX60" fmla="*/ 9356267 w 12192000"/>
              <a:gd name="connsiteY60" fmla="*/ 2307218 h 2990841"/>
              <a:gd name="connsiteX61" fmla="*/ 9240605 w 12192000"/>
              <a:gd name="connsiteY61" fmla="*/ 2292733 h 2990841"/>
              <a:gd name="connsiteX62" fmla="*/ 9083251 w 12192000"/>
              <a:gd name="connsiteY62" fmla="*/ 2245348 h 2990841"/>
              <a:gd name="connsiteX63" fmla="*/ 8956025 w 12192000"/>
              <a:gd name="connsiteY63" fmla="*/ 2219438 h 2990841"/>
              <a:gd name="connsiteX64" fmla="*/ 8791834 w 12192000"/>
              <a:gd name="connsiteY64" fmla="*/ 2194608 h 2990841"/>
              <a:gd name="connsiteX65" fmla="*/ 8677385 w 12192000"/>
              <a:gd name="connsiteY65" fmla="*/ 2172946 h 2990841"/>
              <a:gd name="connsiteX66" fmla="*/ 8628381 w 12192000"/>
              <a:gd name="connsiteY66" fmla="*/ 2151256 h 2990841"/>
              <a:gd name="connsiteX67" fmla="*/ 8608955 w 12192000"/>
              <a:gd name="connsiteY67" fmla="*/ 2154253 h 2990841"/>
              <a:gd name="connsiteX68" fmla="*/ 8605623 w 12192000"/>
              <a:gd name="connsiteY68" fmla="*/ 2154974 h 2990841"/>
              <a:gd name="connsiteX69" fmla="*/ 8591946 w 12192000"/>
              <a:gd name="connsiteY69" fmla="*/ 2153429 h 2990841"/>
              <a:gd name="connsiteX70" fmla="*/ 8588503 w 12192000"/>
              <a:gd name="connsiteY70" fmla="*/ 2158528 h 2990841"/>
              <a:gd name="connsiteX71" fmla="*/ 8542929 w 12192000"/>
              <a:gd name="connsiteY71" fmla="*/ 2155780 h 2990841"/>
              <a:gd name="connsiteX72" fmla="*/ 8422422 w 12192000"/>
              <a:gd name="connsiteY72" fmla="*/ 2128783 h 2990841"/>
              <a:gd name="connsiteX73" fmla="*/ 8350509 w 12192000"/>
              <a:gd name="connsiteY73" fmla="*/ 2116143 h 2990841"/>
              <a:gd name="connsiteX74" fmla="*/ 8323483 w 12192000"/>
              <a:gd name="connsiteY74" fmla="*/ 2116856 h 2990841"/>
              <a:gd name="connsiteX75" fmla="*/ 8285541 w 12192000"/>
              <a:gd name="connsiteY75" fmla="*/ 2114142 h 2990841"/>
              <a:gd name="connsiteX76" fmla="*/ 8156321 w 12192000"/>
              <a:gd name="connsiteY76" fmla="*/ 2105622 h 2990841"/>
              <a:gd name="connsiteX77" fmla="*/ 8115022 w 12192000"/>
              <a:gd name="connsiteY77" fmla="*/ 2097331 h 2990841"/>
              <a:gd name="connsiteX78" fmla="*/ 8109128 w 12192000"/>
              <a:gd name="connsiteY78" fmla="*/ 2095725 h 2990841"/>
              <a:gd name="connsiteX79" fmla="*/ 8061947 w 12192000"/>
              <a:gd name="connsiteY79" fmla="*/ 2076044 h 2990841"/>
              <a:gd name="connsiteX80" fmla="*/ 8056343 w 12192000"/>
              <a:gd name="connsiteY80" fmla="*/ 2079176 h 2990841"/>
              <a:gd name="connsiteX81" fmla="*/ 8039888 w 12192000"/>
              <a:gd name="connsiteY81" fmla="*/ 2079889 h 2990841"/>
              <a:gd name="connsiteX82" fmla="*/ 8027893 w 12192000"/>
              <a:gd name="connsiteY82" fmla="*/ 2071837 h 2990841"/>
              <a:gd name="connsiteX83" fmla="*/ 7968202 w 12192000"/>
              <a:gd name="connsiteY83" fmla="*/ 2048643 h 2990841"/>
              <a:gd name="connsiteX84" fmla="*/ 7879707 w 12192000"/>
              <a:gd name="connsiteY84" fmla="*/ 2019539 h 2990841"/>
              <a:gd name="connsiteX85" fmla="*/ 7867283 w 12192000"/>
              <a:gd name="connsiteY85" fmla="*/ 2011237 h 2990841"/>
              <a:gd name="connsiteX86" fmla="*/ 7843997 w 12192000"/>
              <a:gd name="connsiteY86" fmla="*/ 2004002 h 2990841"/>
              <a:gd name="connsiteX87" fmla="*/ 7766905 w 12192000"/>
              <a:gd name="connsiteY87" fmla="*/ 1994240 h 2990841"/>
              <a:gd name="connsiteX88" fmla="*/ 7748811 w 12192000"/>
              <a:gd name="connsiteY88" fmla="*/ 2001647 h 2990841"/>
              <a:gd name="connsiteX89" fmla="*/ 7745757 w 12192000"/>
              <a:gd name="connsiteY89" fmla="*/ 2003120 h 2990841"/>
              <a:gd name="connsiteX90" fmla="*/ 7732110 w 12192000"/>
              <a:gd name="connsiteY90" fmla="*/ 2004783 h 2990841"/>
              <a:gd name="connsiteX91" fmla="*/ 7730039 w 12192000"/>
              <a:gd name="connsiteY91" fmla="*/ 2010536 h 2990841"/>
              <a:gd name="connsiteX92" fmla="*/ 7685159 w 12192000"/>
              <a:gd name="connsiteY92" fmla="*/ 2018415 h 2990841"/>
              <a:gd name="connsiteX93" fmla="*/ 7561596 w 12192000"/>
              <a:gd name="connsiteY93" fmla="*/ 2020063 h 2990841"/>
              <a:gd name="connsiteX94" fmla="*/ 7488722 w 12192000"/>
              <a:gd name="connsiteY94" fmla="*/ 2024418 h 2990841"/>
              <a:gd name="connsiteX95" fmla="*/ 7462688 w 12192000"/>
              <a:gd name="connsiteY95" fmla="*/ 2031366 h 2990841"/>
              <a:gd name="connsiteX96" fmla="*/ 7425222 w 12192000"/>
              <a:gd name="connsiteY96" fmla="*/ 2037510 h 2990841"/>
              <a:gd name="connsiteX97" fmla="*/ 7360376 w 12192000"/>
              <a:gd name="connsiteY97" fmla="*/ 2052454 h 2990841"/>
              <a:gd name="connsiteX98" fmla="*/ 7297796 w 12192000"/>
              <a:gd name="connsiteY98" fmla="*/ 2059134 h 2990841"/>
              <a:gd name="connsiteX99" fmla="*/ 7255684 w 12192000"/>
              <a:gd name="connsiteY99" fmla="*/ 2060633 h 2990841"/>
              <a:gd name="connsiteX100" fmla="*/ 7249573 w 12192000"/>
              <a:gd name="connsiteY100" fmla="*/ 2060435 h 2990841"/>
              <a:gd name="connsiteX101" fmla="*/ 7198933 w 12192000"/>
              <a:gd name="connsiteY101" fmla="*/ 2052227 h 2990841"/>
              <a:gd name="connsiteX102" fmla="*/ 7194276 w 12192000"/>
              <a:gd name="connsiteY102" fmla="*/ 2056568 h 2990841"/>
              <a:gd name="connsiteX103" fmla="*/ 7178495 w 12192000"/>
              <a:gd name="connsiteY103" fmla="*/ 2061069 h 2990841"/>
              <a:gd name="connsiteX104" fmla="*/ 7164866 w 12192000"/>
              <a:gd name="connsiteY104" fmla="*/ 2056021 h 2990841"/>
              <a:gd name="connsiteX105" fmla="*/ 7101221 w 12192000"/>
              <a:gd name="connsiteY105" fmla="*/ 2047289 h 2990841"/>
              <a:gd name="connsiteX106" fmla="*/ 7008182 w 12192000"/>
              <a:gd name="connsiteY106" fmla="*/ 2039482 h 2990841"/>
              <a:gd name="connsiteX107" fmla="*/ 6994073 w 12192000"/>
              <a:gd name="connsiteY107" fmla="*/ 2034288 h 2990841"/>
              <a:gd name="connsiteX108" fmla="*/ 6902768 w 12192000"/>
              <a:gd name="connsiteY108" fmla="*/ 2021990 h 2990841"/>
              <a:gd name="connsiteX109" fmla="*/ 6854917 w 12192000"/>
              <a:gd name="connsiteY109" fmla="*/ 2020321 h 2990841"/>
              <a:gd name="connsiteX110" fmla="*/ 6849655 w 12192000"/>
              <a:gd name="connsiteY110" fmla="*/ 2025191 h 2990841"/>
              <a:gd name="connsiteX111" fmla="*/ 6835522 w 12192000"/>
              <a:gd name="connsiteY111" fmla="*/ 2024012 h 2990841"/>
              <a:gd name="connsiteX112" fmla="*/ 6707727 w 12192000"/>
              <a:gd name="connsiteY112" fmla="*/ 2006254 h 2990841"/>
              <a:gd name="connsiteX113" fmla="*/ 6561947 w 12192000"/>
              <a:gd name="connsiteY113" fmla="*/ 1975575 h 2990841"/>
              <a:gd name="connsiteX114" fmla="*/ 6464714 w 12192000"/>
              <a:gd name="connsiteY114" fmla="*/ 1978704 h 2990841"/>
              <a:gd name="connsiteX115" fmla="*/ 6242129 w 12192000"/>
              <a:gd name="connsiteY115" fmla="*/ 1915441 h 2990841"/>
              <a:gd name="connsiteX116" fmla="*/ 6080728 w 12192000"/>
              <a:gd name="connsiteY116" fmla="*/ 1895758 h 2990841"/>
              <a:gd name="connsiteX117" fmla="*/ 6069627 w 12192000"/>
              <a:gd name="connsiteY117" fmla="*/ 1885968 h 2990841"/>
              <a:gd name="connsiteX118" fmla="*/ 6055146 w 12192000"/>
              <a:gd name="connsiteY118" fmla="*/ 1879305 h 2990841"/>
              <a:gd name="connsiteX119" fmla="*/ 5953405 w 12192000"/>
              <a:gd name="connsiteY119" fmla="*/ 1849929 h 2990841"/>
              <a:gd name="connsiteX120" fmla="*/ 5940151 w 12192000"/>
              <a:gd name="connsiteY120" fmla="*/ 1852123 h 2990841"/>
              <a:gd name="connsiteX121" fmla="*/ 5917647 w 12192000"/>
              <a:gd name="connsiteY121" fmla="*/ 1852476 h 2990841"/>
              <a:gd name="connsiteX122" fmla="*/ 5860259 w 12192000"/>
              <a:gd name="connsiteY122" fmla="*/ 1865444 h 2990841"/>
              <a:gd name="connsiteX123" fmla="*/ 5821880 w 12192000"/>
              <a:gd name="connsiteY123" fmla="*/ 1854695 h 2990841"/>
              <a:gd name="connsiteX124" fmla="*/ 5813898 w 12192000"/>
              <a:gd name="connsiteY124" fmla="*/ 1853063 h 2990841"/>
              <a:gd name="connsiteX125" fmla="*/ 5813633 w 12192000"/>
              <a:gd name="connsiteY125" fmla="*/ 1853249 h 2990841"/>
              <a:gd name="connsiteX126" fmla="*/ 5804995 w 12192000"/>
              <a:gd name="connsiteY126" fmla="*/ 1851966 h 2990841"/>
              <a:gd name="connsiteX127" fmla="*/ 5799340 w 12192000"/>
              <a:gd name="connsiteY127" fmla="*/ 1850088 h 2990841"/>
              <a:gd name="connsiteX128" fmla="*/ 5783850 w 12192000"/>
              <a:gd name="connsiteY128" fmla="*/ 1846922 h 2990841"/>
              <a:gd name="connsiteX129" fmla="*/ 5777803 w 12192000"/>
              <a:gd name="connsiteY129" fmla="*/ 1847290 h 2990841"/>
              <a:gd name="connsiteX130" fmla="*/ 5774372 w 12192000"/>
              <a:gd name="connsiteY130" fmla="*/ 1849538 h 2990841"/>
              <a:gd name="connsiteX131" fmla="*/ 5740527 w 12192000"/>
              <a:gd name="connsiteY131" fmla="*/ 1850453 h 2990841"/>
              <a:gd name="connsiteX132" fmla="*/ 5671437 w 12192000"/>
              <a:gd name="connsiteY132" fmla="*/ 1845438 h 2990841"/>
              <a:gd name="connsiteX133" fmla="*/ 5633526 w 12192000"/>
              <a:gd name="connsiteY133" fmla="*/ 1839191 h 2990841"/>
              <a:gd name="connsiteX134" fmla="*/ 5527860 w 12192000"/>
              <a:gd name="connsiteY134" fmla="*/ 1825767 h 2990841"/>
              <a:gd name="connsiteX135" fmla="*/ 5420429 w 12192000"/>
              <a:gd name="connsiteY135" fmla="*/ 1815102 h 2990841"/>
              <a:gd name="connsiteX136" fmla="*/ 5339073 w 12192000"/>
              <a:gd name="connsiteY136" fmla="*/ 1819639 h 2990841"/>
              <a:gd name="connsiteX137" fmla="*/ 5334373 w 12192000"/>
              <a:gd name="connsiteY137" fmla="*/ 1817028 h 2990841"/>
              <a:gd name="connsiteX138" fmla="*/ 5326433 w 12192000"/>
              <a:gd name="connsiteY138" fmla="*/ 1814516 h 2990841"/>
              <a:gd name="connsiteX139" fmla="*/ 5326080 w 12192000"/>
              <a:gd name="connsiteY139" fmla="*/ 1814651 h 2990841"/>
              <a:gd name="connsiteX140" fmla="*/ 5318954 w 12192000"/>
              <a:gd name="connsiteY140" fmla="*/ 1811914 h 2990841"/>
              <a:gd name="connsiteX141" fmla="*/ 5286087 w 12192000"/>
              <a:gd name="connsiteY141" fmla="*/ 1796038 h 2990841"/>
              <a:gd name="connsiteX142" fmla="*/ 5223002 w 12192000"/>
              <a:gd name="connsiteY142" fmla="*/ 1799482 h 2990841"/>
              <a:gd name="connsiteX143" fmla="*/ 5200540 w 12192000"/>
              <a:gd name="connsiteY143" fmla="*/ 1796400 h 2990841"/>
              <a:gd name="connsiteX144" fmla="*/ 5154928 w 12192000"/>
              <a:gd name="connsiteY144" fmla="*/ 1781130 h 2990841"/>
              <a:gd name="connsiteX145" fmla="*/ 5149478 w 12192000"/>
              <a:gd name="connsiteY145" fmla="*/ 1780679 h 2990841"/>
              <a:gd name="connsiteX146" fmla="*/ 5130626 w 12192000"/>
              <a:gd name="connsiteY146" fmla="*/ 1768669 h 2990841"/>
              <a:gd name="connsiteX147" fmla="*/ 5102239 w 12192000"/>
              <a:gd name="connsiteY147" fmla="*/ 1753436 h 2990841"/>
              <a:gd name="connsiteX148" fmla="*/ 5099658 w 12192000"/>
              <a:gd name="connsiteY148" fmla="*/ 1753538 h 2990841"/>
              <a:gd name="connsiteX149" fmla="*/ 5088508 w 12192000"/>
              <a:gd name="connsiteY149" fmla="*/ 1745106 h 2990841"/>
              <a:gd name="connsiteX150" fmla="*/ 5082205 w 12192000"/>
              <a:gd name="connsiteY150" fmla="*/ 1734262 h 2990841"/>
              <a:gd name="connsiteX151" fmla="*/ 4931750 w 12192000"/>
              <a:gd name="connsiteY151" fmla="*/ 1691385 h 2990841"/>
              <a:gd name="connsiteX152" fmla="*/ 4824030 w 12192000"/>
              <a:gd name="connsiteY152" fmla="*/ 1643040 h 2990841"/>
              <a:gd name="connsiteX153" fmla="*/ 4758423 w 12192000"/>
              <a:gd name="connsiteY153" fmla="*/ 1579191 h 2990841"/>
              <a:gd name="connsiteX154" fmla="*/ 4514045 w 12192000"/>
              <a:gd name="connsiteY154" fmla="*/ 1535848 h 2990841"/>
              <a:gd name="connsiteX155" fmla="*/ 4458973 w 12192000"/>
              <a:gd name="connsiteY155" fmla="*/ 1525122 h 2990841"/>
              <a:gd name="connsiteX156" fmla="*/ 4423105 w 12192000"/>
              <a:gd name="connsiteY156" fmla="*/ 1500018 h 2990841"/>
              <a:gd name="connsiteX157" fmla="*/ 4400073 w 12192000"/>
              <a:gd name="connsiteY157" fmla="*/ 1499739 h 2990841"/>
              <a:gd name="connsiteX158" fmla="*/ 4395961 w 12192000"/>
              <a:gd name="connsiteY158" fmla="*/ 1499863 h 2990841"/>
              <a:gd name="connsiteX159" fmla="*/ 4382523 w 12192000"/>
              <a:gd name="connsiteY159" fmla="*/ 1496619 h 2990841"/>
              <a:gd name="connsiteX160" fmla="*/ 4374971 w 12192000"/>
              <a:gd name="connsiteY160" fmla="*/ 1500377 h 2990841"/>
              <a:gd name="connsiteX161" fmla="*/ 4352051 w 12192000"/>
              <a:gd name="connsiteY161" fmla="*/ 1498843 h 2990841"/>
              <a:gd name="connsiteX162" fmla="*/ 4328364 w 12192000"/>
              <a:gd name="connsiteY162" fmla="*/ 1491566 h 2990841"/>
              <a:gd name="connsiteX163" fmla="*/ 4220142 w 12192000"/>
              <a:gd name="connsiteY163" fmla="*/ 1451803 h 2990841"/>
              <a:gd name="connsiteX164" fmla="*/ 4152921 w 12192000"/>
              <a:gd name="connsiteY164" fmla="*/ 1430969 h 2990841"/>
              <a:gd name="connsiteX165" fmla="*/ 4123498 w 12192000"/>
              <a:gd name="connsiteY165" fmla="*/ 1427696 h 2990841"/>
              <a:gd name="connsiteX166" fmla="*/ 4085026 w 12192000"/>
              <a:gd name="connsiteY166" fmla="*/ 1420005 h 2990841"/>
              <a:gd name="connsiteX167" fmla="*/ 4014120 w 12192000"/>
              <a:gd name="connsiteY167" fmla="*/ 1410025 h 2990841"/>
              <a:gd name="connsiteX168" fmla="*/ 3924085 w 12192000"/>
              <a:gd name="connsiteY168" fmla="*/ 1390368 h 2990841"/>
              <a:gd name="connsiteX169" fmla="*/ 3875102 w 12192000"/>
              <a:gd name="connsiteY169" fmla="*/ 1356231 h 2990841"/>
              <a:gd name="connsiteX170" fmla="*/ 3866735 w 12192000"/>
              <a:gd name="connsiteY170" fmla="*/ 1358044 h 2990841"/>
              <a:gd name="connsiteX171" fmla="*/ 3824835 w 12192000"/>
              <a:gd name="connsiteY171" fmla="*/ 1344150 h 2990841"/>
              <a:gd name="connsiteX172" fmla="*/ 3698316 w 12192000"/>
              <a:gd name="connsiteY172" fmla="*/ 1271660 h 2990841"/>
              <a:gd name="connsiteX173" fmla="*/ 3615875 w 12192000"/>
              <a:gd name="connsiteY173" fmla="*/ 1245166 h 2990841"/>
              <a:gd name="connsiteX174" fmla="*/ 3583351 w 12192000"/>
              <a:gd name="connsiteY174" fmla="*/ 1239605 h 2990841"/>
              <a:gd name="connsiteX175" fmla="*/ 3529058 w 12192000"/>
              <a:gd name="connsiteY175" fmla="*/ 1230047 h 2990841"/>
              <a:gd name="connsiteX176" fmla="*/ 3438822 w 12192000"/>
              <a:gd name="connsiteY176" fmla="*/ 1205661 h 2990841"/>
              <a:gd name="connsiteX177" fmla="*/ 3390292 w 12192000"/>
              <a:gd name="connsiteY177" fmla="*/ 1197075 h 2990841"/>
              <a:gd name="connsiteX178" fmla="*/ 3315537 w 12192000"/>
              <a:gd name="connsiteY178" fmla="*/ 1185391 h 2990841"/>
              <a:gd name="connsiteX179" fmla="*/ 3305896 w 12192000"/>
              <a:gd name="connsiteY179" fmla="*/ 1180025 h 2990841"/>
              <a:gd name="connsiteX180" fmla="*/ 3260055 w 12192000"/>
              <a:gd name="connsiteY180" fmla="*/ 1189560 h 2990841"/>
              <a:gd name="connsiteX181" fmla="*/ 3136098 w 12192000"/>
              <a:gd name="connsiteY181" fmla="*/ 1171708 h 2990841"/>
              <a:gd name="connsiteX182" fmla="*/ 3113533 w 12192000"/>
              <a:gd name="connsiteY182" fmla="*/ 1171758 h 2990841"/>
              <a:gd name="connsiteX183" fmla="*/ 3087934 w 12192000"/>
              <a:gd name="connsiteY183" fmla="*/ 1162189 h 2990841"/>
              <a:gd name="connsiteX184" fmla="*/ 3033101 w 12192000"/>
              <a:gd name="connsiteY184" fmla="*/ 1146004 h 2990841"/>
              <a:gd name="connsiteX185" fmla="*/ 2999082 w 12192000"/>
              <a:gd name="connsiteY185" fmla="*/ 1129337 h 2990841"/>
              <a:gd name="connsiteX186" fmla="*/ 2988144 w 12192000"/>
              <a:gd name="connsiteY186" fmla="*/ 1133783 h 2990841"/>
              <a:gd name="connsiteX187" fmla="*/ 2964880 w 12192000"/>
              <a:gd name="connsiteY187" fmla="*/ 1133160 h 2990841"/>
              <a:gd name="connsiteX188" fmla="*/ 2871083 w 12192000"/>
              <a:gd name="connsiteY188" fmla="*/ 1114281 h 2990841"/>
              <a:gd name="connsiteX189" fmla="*/ 2853547 w 12192000"/>
              <a:gd name="connsiteY189" fmla="*/ 1113282 h 2990841"/>
              <a:gd name="connsiteX190" fmla="*/ 2834998 w 12192000"/>
              <a:gd name="connsiteY190" fmla="*/ 1105032 h 2990841"/>
              <a:gd name="connsiteX191" fmla="*/ 2832012 w 12192000"/>
              <a:gd name="connsiteY191" fmla="*/ 1103667 h 2990841"/>
              <a:gd name="connsiteX192" fmla="*/ 2831450 w 12192000"/>
              <a:gd name="connsiteY192" fmla="*/ 1103681 h 2990841"/>
              <a:gd name="connsiteX193" fmla="*/ 2830158 w 12192000"/>
              <a:gd name="connsiteY193" fmla="*/ 1102819 h 2990841"/>
              <a:gd name="connsiteX194" fmla="*/ 2817969 w 12192000"/>
              <a:gd name="connsiteY194" fmla="*/ 1097243 h 2990841"/>
              <a:gd name="connsiteX195" fmla="*/ 2812278 w 12192000"/>
              <a:gd name="connsiteY195" fmla="*/ 1097008 h 2990841"/>
              <a:gd name="connsiteX196" fmla="*/ 2735949 w 12192000"/>
              <a:gd name="connsiteY196" fmla="*/ 1069536 h 2990841"/>
              <a:gd name="connsiteX197" fmla="*/ 2700542 w 12192000"/>
              <a:gd name="connsiteY197" fmla="*/ 1056907 h 2990841"/>
              <a:gd name="connsiteX198" fmla="*/ 2690071 w 12192000"/>
              <a:gd name="connsiteY198" fmla="*/ 1056397 h 2990841"/>
              <a:gd name="connsiteX199" fmla="*/ 2655269 w 12192000"/>
              <a:gd name="connsiteY199" fmla="*/ 1042078 h 2990841"/>
              <a:gd name="connsiteX200" fmla="*/ 2637172 w 12192000"/>
              <a:gd name="connsiteY200" fmla="*/ 1039382 h 2990841"/>
              <a:gd name="connsiteX201" fmla="*/ 2544676 w 12192000"/>
              <a:gd name="connsiteY201" fmla="*/ 1019916 h 2990841"/>
              <a:gd name="connsiteX202" fmla="*/ 2521406 w 12192000"/>
              <a:gd name="connsiteY202" fmla="*/ 1022036 h 2990841"/>
              <a:gd name="connsiteX203" fmla="*/ 2462038 w 12192000"/>
              <a:gd name="connsiteY203" fmla="*/ 992687 h 2990841"/>
              <a:gd name="connsiteX204" fmla="*/ 2448962 w 12192000"/>
              <a:gd name="connsiteY204" fmla="*/ 988555 h 2990841"/>
              <a:gd name="connsiteX205" fmla="*/ 2444223 w 12192000"/>
              <a:gd name="connsiteY205" fmla="*/ 985580 h 2990841"/>
              <a:gd name="connsiteX206" fmla="*/ 2428175 w 12192000"/>
              <a:gd name="connsiteY206" fmla="*/ 997242 h 2990841"/>
              <a:gd name="connsiteX207" fmla="*/ 2398519 w 12192000"/>
              <a:gd name="connsiteY207" fmla="*/ 1001482 h 2990841"/>
              <a:gd name="connsiteX208" fmla="*/ 2385271 w 12192000"/>
              <a:gd name="connsiteY208" fmla="*/ 993786 h 2990841"/>
              <a:gd name="connsiteX209" fmla="*/ 2298174 w 12192000"/>
              <a:gd name="connsiteY209" fmla="*/ 956527 h 2990841"/>
              <a:gd name="connsiteX210" fmla="*/ 2271014 w 12192000"/>
              <a:gd name="connsiteY210" fmla="*/ 945440 h 2990841"/>
              <a:gd name="connsiteX211" fmla="*/ 2214838 w 12192000"/>
              <a:gd name="connsiteY211" fmla="*/ 924396 h 2990841"/>
              <a:gd name="connsiteX212" fmla="*/ 2038407 w 12192000"/>
              <a:gd name="connsiteY212" fmla="*/ 916628 h 2990841"/>
              <a:gd name="connsiteX213" fmla="*/ 1958268 w 12192000"/>
              <a:gd name="connsiteY213" fmla="*/ 931677 h 2990841"/>
              <a:gd name="connsiteX214" fmla="*/ 1740316 w 12192000"/>
              <a:gd name="connsiteY214" fmla="*/ 931710 h 2990841"/>
              <a:gd name="connsiteX215" fmla="*/ 1454477 w 12192000"/>
              <a:gd name="connsiteY215" fmla="*/ 973878 h 2990841"/>
              <a:gd name="connsiteX216" fmla="*/ 1385984 w 12192000"/>
              <a:gd name="connsiteY216" fmla="*/ 958621 h 2990841"/>
              <a:gd name="connsiteX217" fmla="*/ 1355604 w 12192000"/>
              <a:gd name="connsiteY217" fmla="*/ 960893 h 2990841"/>
              <a:gd name="connsiteX218" fmla="*/ 1305323 w 12192000"/>
              <a:gd name="connsiteY218" fmla="*/ 967511 h 2990841"/>
              <a:gd name="connsiteX219" fmla="*/ 1125607 w 12192000"/>
              <a:gd name="connsiteY219" fmla="*/ 968467 h 2990841"/>
              <a:gd name="connsiteX220" fmla="*/ 1016562 w 12192000"/>
              <a:gd name="connsiteY220" fmla="*/ 975260 h 2990841"/>
              <a:gd name="connsiteX221" fmla="*/ 818620 w 12192000"/>
              <a:gd name="connsiteY221" fmla="*/ 987723 h 2990841"/>
              <a:gd name="connsiteX222" fmla="*/ 611870 w 12192000"/>
              <a:gd name="connsiteY222" fmla="*/ 1002547 h 2990841"/>
              <a:gd name="connsiteX223" fmla="*/ 520325 w 12192000"/>
              <a:gd name="connsiteY223" fmla="*/ 1010590 h 2990841"/>
              <a:gd name="connsiteX224" fmla="*/ 386188 w 12192000"/>
              <a:gd name="connsiteY224" fmla="*/ 1040956 h 2990841"/>
              <a:gd name="connsiteX225" fmla="*/ 272629 w 12192000"/>
              <a:gd name="connsiteY225" fmla="*/ 1010300 h 2990841"/>
              <a:gd name="connsiteX226" fmla="*/ 113450 w 12192000"/>
              <a:gd name="connsiteY226" fmla="*/ 1038933 h 2990841"/>
              <a:gd name="connsiteX227" fmla="*/ 4256 w 12192000"/>
              <a:gd name="connsiteY227" fmla="*/ 1060111 h 2990841"/>
              <a:gd name="connsiteX228" fmla="*/ 0 w 12192000"/>
              <a:gd name="connsiteY228" fmla="*/ 1059714 h 2990841"/>
              <a:gd name="connsiteX229" fmla="*/ 0 w 12192000"/>
              <a:gd name="connsiteY229" fmla="*/ 0 h 2990841"/>
              <a:gd name="connsiteX0" fmla="*/ 0 w 12192000"/>
              <a:gd name="connsiteY0" fmla="*/ 0 h 2990841"/>
              <a:gd name="connsiteX1" fmla="*/ 12192000 w 12192000"/>
              <a:gd name="connsiteY1" fmla="*/ 0 h 2990841"/>
              <a:gd name="connsiteX2" fmla="*/ 12192000 w 12192000"/>
              <a:gd name="connsiteY2" fmla="*/ 2802781 h 2990841"/>
              <a:gd name="connsiteX3" fmla="*/ 12174273 w 12192000"/>
              <a:gd name="connsiteY3" fmla="*/ 2805362 h 2990841"/>
              <a:gd name="connsiteX4" fmla="*/ 12112141 w 12192000"/>
              <a:gd name="connsiteY4" fmla="*/ 2896170 h 2990841"/>
              <a:gd name="connsiteX5" fmla="*/ 12013268 w 12192000"/>
              <a:gd name="connsiteY5" fmla="*/ 2939595 h 2990841"/>
              <a:gd name="connsiteX6" fmla="*/ 11844564 w 12192000"/>
              <a:gd name="connsiteY6" fmla="*/ 2972630 h 2990841"/>
              <a:gd name="connsiteX7" fmla="*/ 11754334 w 12192000"/>
              <a:gd name="connsiteY7" fmla="*/ 2963535 h 2990841"/>
              <a:gd name="connsiteX8" fmla="*/ 11683126 w 12192000"/>
              <a:gd name="connsiteY8" fmla="*/ 2966141 h 2990841"/>
              <a:gd name="connsiteX9" fmla="*/ 11641086 w 12192000"/>
              <a:gd name="connsiteY9" fmla="*/ 2983775 h 2990841"/>
              <a:gd name="connsiteX10" fmla="*/ 11557571 w 12192000"/>
              <a:gd name="connsiteY10" fmla="*/ 2990841 h 2990841"/>
              <a:gd name="connsiteX11" fmla="*/ 11494397 w 12192000"/>
              <a:gd name="connsiteY11" fmla="*/ 2946810 h 2990841"/>
              <a:gd name="connsiteX12" fmla="*/ 11438556 w 12192000"/>
              <a:gd name="connsiteY12" fmla="*/ 2873658 h 2990841"/>
              <a:gd name="connsiteX13" fmla="*/ 11380680 w 12192000"/>
              <a:gd name="connsiteY13" fmla="*/ 2855874 h 2990841"/>
              <a:gd name="connsiteX14" fmla="*/ 11307999 w 12192000"/>
              <a:gd name="connsiteY14" fmla="*/ 2809174 h 2990841"/>
              <a:gd name="connsiteX15" fmla="*/ 11203274 w 12192000"/>
              <a:gd name="connsiteY15" fmla="*/ 2782953 h 2990841"/>
              <a:gd name="connsiteX16" fmla="*/ 11095293 w 12192000"/>
              <a:gd name="connsiteY16" fmla="*/ 2734181 h 2990841"/>
              <a:gd name="connsiteX17" fmla="*/ 11072290 w 12192000"/>
              <a:gd name="connsiteY17" fmla="*/ 2737734 h 2990841"/>
              <a:gd name="connsiteX18" fmla="*/ 10980239 w 12192000"/>
              <a:gd name="connsiteY18" fmla="*/ 2729000 h 2990841"/>
              <a:gd name="connsiteX19" fmla="*/ 10980167 w 12192000"/>
              <a:gd name="connsiteY19" fmla="*/ 2728972 h 2990841"/>
              <a:gd name="connsiteX20" fmla="*/ 10943501 w 12192000"/>
              <a:gd name="connsiteY20" fmla="*/ 2723352 h 2990841"/>
              <a:gd name="connsiteX21" fmla="*/ 10740825 w 12192000"/>
              <a:gd name="connsiteY21" fmla="*/ 2642544 h 2990841"/>
              <a:gd name="connsiteX22" fmla="*/ 10621021 w 12192000"/>
              <a:gd name="connsiteY22" fmla="*/ 2583972 h 2990841"/>
              <a:gd name="connsiteX23" fmla="*/ 10501779 w 12192000"/>
              <a:gd name="connsiteY23" fmla="*/ 2548735 h 2990841"/>
              <a:gd name="connsiteX24" fmla="*/ 10403355 w 12192000"/>
              <a:gd name="connsiteY24" fmla="*/ 2512953 h 2990841"/>
              <a:gd name="connsiteX25" fmla="*/ 10337449 w 12192000"/>
              <a:gd name="connsiteY25" fmla="*/ 2488172 h 2990841"/>
              <a:gd name="connsiteX26" fmla="*/ 10324327 w 12192000"/>
              <a:gd name="connsiteY26" fmla="*/ 2478939 h 2990841"/>
              <a:gd name="connsiteX27" fmla="*/ 10321929 w 12192000"/>
              <a:gd name="connsiteY27" fmla="*/ 2478993 h 2990841"/>
              <a:gd name="connsiteX28" fmla="*/ 10290461 w 12192000"/>
              <a:gd name="connsiteY28" fmla="*/ 2462144 h 2990841"/>
              <a:gd name="connsiteX29" fmla="*/ 10268970 w 12192000"/>
              <a:gd name="connsiteY29" fmla="*/ 2448931 h 2990841"/>
              <a:gd name="connsiteX30" fmla="*/ 10263699 w 12192000"/>
              <a:gd name="connsiteY30" fmla="*/ 2448340 h 2990841"/>
              <a:gd name="connsiteX31" fmla="*/ 10228272 w 12192000"/>
              <a:gd name="connsiteY31" fmla="*/ 2431997 h 2990841"/>
              <a:gd name="connsiteX32" fmla="*/ 10215997 w 12192000"/>
              <a:gd name="connsiteY32" fmla="*/ 2431103 h 2990841"/>
              <a:gd name="connsiteX33" fmla="*/ 10193885 w 12192000"/>
              <a:gd name="connsiteY33" fmla="*/ 2427360 h 2990841"/>
              <a:gd name="connsiteX34" fmla="*/ 10135557 w 12192000"/>
              <a:gd name="connsiteY34" fmla="*/ 2429769 h 2990841"/>
              <a:gd name="connsiteX35" fmla="*/ 10092108 w 12192000"/>
              <a:gd name="connsiteY35" fmla="*/ 2409075 h 2990841"/>
              <a:gd name="connsiteX36" fmla="*/ 10091815 w 12192000"/>
              <a:gd name="connsiteY36" fmla="*/ 2409211 h 2990841"/>
              <a:gd name="connsiteX37" fmla="*/ 10083558 w 12192000"/>
              <a:gd name="connsiteY37" fmla="*/ 2406369 h 2990841"/>
              <a:gd name="connsiteX38" fmla="*/ 10078319 w 12192000"/>
              <a:gd name="connsiteY38" fmla="*/ 2403481 h 2990841"/>
              <a:gd name="connsiteX39" fmla="*/ 10063647 w 12192000"/>
              <a:gd name="connsiteY39" fmla="*/ 2397528 h 2990841"/>
              <a:gd name="connsiteX40" fmla="*/ 10057660 w 12192000"/>
              <a:gd name="connsiteY40" fmla="*/ 2396793 h 2990841"/>
              <a:gd name="connsiteX41" fmla="*/ 10003124 w 12192000"/>
              <a:gd name="connsiteY41" fmla="*/ 2406692 h 2990841"/>
              <a:gd name="connsiteX42" fmla="*/ 9898644 w 12192000"/>
              <a:gd name="connsiteY42" fmla="*/ 2393136 h 2990841"/>
              <a:gd name="connsiteX43" fmla="*/ 9794969 w 12192000"/>
              <a:gd name="connsiteY43" fmla="*/ 2376665 h 2990841"/>
              <a:gd name="connsiteX44" fmla="*/ 9690708 w 12192000"/>
              <a:gd name="connsiteY44" fmla="*/ 2362478 h 2990841"/>
              <a:gd name="connsiteX45" fmla="*/ 9656590 w 12192000"/>
              <a:gd name="connsiteY45" fmla="*/ 2365107 h 2990841"/>
              <a:gd name="connsiteX46" fmla="*/ 9651013 w 12192000"/>
              <a:gd name="connsiteY46" fmla="*/ 2365379 h 2990841"/>
              <a:gd name="connsiteX47" fmla="*/ 9629535 w 12192000"/>
              <a:gd name="connsiteY47" fmla="*/ 2359562 h 2990841"/>
              <a:gd name="connsiteX48" fmla="*/ 9621002 w 12192000"/>
              <a:gd name="connsiteY48" fmla="*/ 2358015 h 2990841"/>
              <a:gd name="connsiteX49" fmla="*/ 9620811 w 12192000"/>
              <a:gd name="connsiteY49" fmla="*/ 2358209 h 2990841"/>
              <a:gd name="connsiteX50" fmla="*/ 9612783 w 12192000"/>
              <a:gd name="connsiteY50" fmla="*/ 2356304 h 2990841"/>
              <a:gd name="connsiteX51" fmla="*/ 9573299 w 12192000"/>
              <a:gd name="connsiteY51" fmla="*/ 2344048 h 2990841"/>
              <a:gd name="connsiteX52" fmla="*/ 9523299 w 12192000"/>
              <a:gd name="connsiteY52" fmla="*/ 2356751 h 2990841"/>
              <a:gd name="connsiteX53" fmla="*/ 9502217 w 12192000"/>
              <a:gd name="connsiteY53" fmla="*/ 2356672 h 2990841"/>
              <a:gd name="connsiteX54" fmla="*/ 9491052 w 12192000"/>
              <a:gd name="connsiteY54" fmla="*/ 2357876 h 2990841"/>
              <a:gd name="connsiteX55" fmla="*/ 9490420 w 12192000"/>
              <a:gd name="connsiteY55" fmla="*/ 2358754 h 2990841"/>
              <a:gd name="connsiteX56" fmla="*/ 9422814 w 12192000"/>
              <a:gd name="connsiteY56" fmla="*/ 2337048 h 2990841"/>
              <a:gd name="connsiteX57" fmla="*/ 9387555 w 12192000"/>
              <a:gd name="connsiteY57" fmla="*/ 2324836 h 2990841"/>
              <a:gd name="connsiteX58" fmla="*/ 9385480 w 12192000"/>
              <a:gd name="connsiteY58" fmla="*/ 2325313 h 2990841"/>
              <a:gd name="connsiteX59" fmla="*/ 9369766 w 12192000"/>
              <a:gd name="connsiteY59" fmla="*/ 2317902 h 2990841"/>
              <a:gd name="connsiteX60" fmla="*/ 9356267 w 12192000"/>
              <a:gd name="connsiteY60" fmla="*/ 2307218 h 2990841"/>
              <a:gd name="connsiteX61" fmla="*/ 9240605 w 12192000"/>
              <a:gd name="connsiteY61" fmla="*/ 2292733 h 2990841"/>
              <a:gd name="connsiteX62" fmla="*/ 9083251 w 12192000"/>
              <a:gd name="connsiteY62" fmla="*/ 2245348 h 2990841"/>
              <a:gd name="connsiteX63" fmla="*/ 8956025 w 12192000"/>
              <a:gd name="connsiteY63" fmla="*/ 2219438 h 2990841"/>
              <a:gd name="connsiteX64" fmla="*/ 8791834 w 12192000"/>
              <a:gd name="connsiteY64" fmla="*/ 2194608 h 2990841"/>
              <a:gd name="connsiteX65" fmla="*/ 8677385 w 12192000"/>
              <a:gd name="connsiteY65" fmla="*/ 2172946 h 2990841"/>
              <a:gd name="connsiteX66" fmla="*/ 8628381 w 12192000"/>
              <a:gd name="connsiteY66" fmla="*/ 2151256 h 2990841"/>
              <a:gd name="connsiteX67" fmla="*/ 8608955 w 12192000"/>
              <a:gd name="connsiteY67" fmla="*/ 2154253 h 2990841"/>
              <a:gd name="connsiteX68" fmla="*/ 8605623 w 12192000"/>
              <a:gd name="connsiteY68" fmla="*/ 2154974 h 2990841"/>
              <a:gd name="connsiteX69" fmla="*/ 8591946 w 12192000"/>
              <a:gd name="connsiteY69" fmla="*/ 2153429 h 2990841"/>
              <a:gd name="connsiteX70" fmla="*/ 8588503 w 12192000"/>
              <a:gd name="connsiteY70" fmla="*/ 2158528 h 2990841"/>
              <a:gd name="connsiteX71" fmla="*/ 8542929 w 12192000"/>
              <a:gd name="connsiteY71" fmla="*/ 2155780 h 2990841"/>
              <a:gd name="connsiteX72" fmla="*/ 8422422 w 12192000"/>
              <a:gd name="connsiteY72" fmla="*/ 2128783 h 2990841"/>
              <a:gd name="connsiteX73" fmla="*/ 8350509 w 12192000"/>
              <a:gd name="connsiteY73" fmla="*/ 2116143 h 2990841"/>
              <a:gd name="connsiteX74" fmla="*/ 8323483 w 12192000"/>
              <a:gd name="connsiteY74" fmla="*/ 2116856 h 2990841"/>
              <a:gd name="connsiteX75" fmla="*/ 8285541 w 12192000"/>
              <a:gd name="connsiteY75" fmla="*/ 2114142 h 2990841"/>
              <a:gd name="connsiteX76" fmla="*/ 8156321 w 12192000"/>
              <a:gd name="connsiteY76" fmla="*/ 2105622 h 2990841"/>
              <a:gd name="connsiteX77" fmla="*/ 8115022 w 12192000"/>
              <a:gd name="connsiteY77" fmla="*/ 2097331 h 2990841"/>
              <a:gd name="connsiteX78" fmla="*/ 8109128 w 12192000"/>
              <a:gd name="connsiteY78" fmla="*/ 2095725 h 2990841"/>
              <a:gd name="connsiteX79" fmla="*/ 8061947 w 12192000"/>
              <a:gd name="connsiteY79" fmla="*/ 2076044 h 2990841"/>
              <a:gd name="connsiteX80" fmla="*/ 8056343 w 12192000"/>
              <a:gd name="connsiteY80" fmla="*/ 2079176 h 2990841"/>
              <a:gd name="connsiteX81" fmla="*/ 8039888 w 12192000"/>
              <a:gd name="connsiteY81" fmla="*/ 2079889 h 2990841"/>
              <a:gd name="connsiteX82" fmla="*/ 8027893 w 12192000"/>
              <a:gd name="connsiteY82" fmla="*/ 2071837 h 2990841"/>
              <a:gd name="connsiteX83" fmla="*/ 7968202 w 12192000"/>
              <a:gd name="connsiteY83" fmla="*/ 2048643 h 2990841"/>
              <a:gd name="connsiteX84" fmla="*/ 7879707 w 12192000"/>
              <a:gd name="connsiteY84" fmla="*/ 2019539 h 2990841"/>
              <a:gd name="connsiteX85" fmla="*/ 7867283 w 12192000"/>
              <a:gd name="connsiteY85" fmla="*/ 2011237 h 2990841"/>
              <a:gd name="connsiteX86" fmla="*/ 7843997 w 12192000"/>
              <a:gd name="connsiteY86" fmla="*/ 2004002 h 2990841"/>
              <a:gd name="connsiteX87" fmla="*/ 7766905 w 12192000"/>
              <a:gd name="connsiteY87" fmla="*/ 1994240 h 2990841"/>
              <a:gd name="connsiteX88" fmla="*/ 7748811 w 12192000"/>
              <a:gd name="connsiteY88" fmla="*/ 2001647 h 2990841"/>
              <a:gd name="connsiteX89" fmla="*/ 7745757 w 12192000"/>
              <a:gd name="connsiteY89" fmla="*/ 2003120 h 2990841"/>
              <a:gd name="connsiteX90" fmla="*/ 7732110 w 12192000"/>
              <a:gd name="connsiteY90" fmla="*/ 2004783 h 2990841"/>
              <a:gd name="connsiteX91" fmla="*/ 7730039 w 12192000"/>
              <a:gd name="connsiteY91" fmla="*/ 2010536 h 2990841"/>
              <a:gd name="connsiteX92" fmla="*/ 7685159 w 12192000"/>
              <a:gd name="connsiteY92" fmla="*/ 2018415 h 2990841"/>
              <a:gd name="connsiteX93" fmla="*/ 7561596 w 12192000"/>
              <a:gd name="connsiteY93" fmla="*/ 2020063 h 2990841"/>
              <a:gd name="connsiteX94" fmla="*/ 7488722 w 12192000"/>
              <a:gd name="connsiteY94" fmla="*/ 2024418 h 2990841"/>
              <a:gd name="connsiteX95" fmla="*/ 7462688 w 12192000"/>
              <a:gd name="connsiteY95" fmla="*/ 2031366 h 2990841"/>
              <a:gd name="connsiteX96" fmla="*/ 7425222 w 12192000"/>
              <a:gd name="connsiteY96" fmla="*/ 2037510 h 2990841"/>
              <a:gd name="connsiteX97" fmla="*/ 7360376 w 12192000"/>
              <a:gd name="connsiteY97" fmla="*/ 2052454 h 2990841"/>
              <a:gd name="connsiteX98" fmla="*/ 7297796 w 12192000"/>
              <a:gd name="connsiteY98" fmla="*/ 2059134 h 2990841"/>
              <a:gd name="connsiteX99" fmla="*/ 7255684 w 12192000"/>
              <a:gd name="connsiteY99" fmla="*/ 2060633 h 2990841"/>
              <a:gd name="connsiteX100" fmla="*/ 7249573 w 12192000"/>
              <a:gd name="connsiteY100" fmla="*/ 2060435 h 2990841"/>
              <a:gd name="connsiteX101" fmla="*/ 7198933 w 12192000"/>
              <a:gd name="connsiteY101" fmla="*/ 2052227 h 2990841"/>
              <a:gd name="connsiteX102" fmla="*/ 7194276 w 12192000"/>
              <a:gd name="connsiteY102" fmla="*/ 2056568 h 2990841"/>
              <a:gd name="connsiteX103" fmla="*/ 7178495 w 12192000"/>
              <a:gd name="connsiteY103" fmla="*/ 2061069 h 2990841"/>
              <a:gd name="connsiteX104" fmla="*/ 7164866 w 12192000"/>
              <a:gd name="connsiteY104" fmla="*/ 2056021 h 2990841"/>
              <a:gd name="connsiteX105" fmla="*/ 7101221 w 12192000"/>
              <a:gd name="connsiteY105" fmla="*/ 2047289 h 2990841"/>
              <a:gd name="connsiteX106" fmla="*/ 7008182 w 12192000"/>
              <a:gd name="connsiteY106" fmla="*/ 2039482 h 2990841"/>
              <a:gd name="connsiteX107" fmla="*/ 6994073 w 12192000"/>
              <a:gd name="connsiteY107" fmla="*/ 2034288 h 2990841"/>
              <a:gd name="connsiteX108" fmla="*/ 6902768 w 12192000"/>
              <a:gd name="connsiteY108" fmla="*/ 2021990 h 2990841"/>
              <a:gd name="connsiteX109" fmla="*/ 6854917 w 12192000"/>
              <a:gd name="connsiteY109" fmla="*/ 2020321 h 2990841"/>
              <a:gd name="connsiteX110" fmla="*/ 6849655 w 12192000"/>
              <a:gd name="connsiteY110" fmla="*/ 2025191 h 2990841"/>
              <a:gd name="connsiteX111" fmla="*/ 6835522 w 12192000"/>
              <a:gd name="connsiteY111" fmla="*/ 2024012 h 2990841"/>
              <a:gd name="connsiteX112" fmla="*/ 6707727 w 12192000"/>
              <a:gd name="connsiteY112" fmla="*/ 2006254 h 2990841"/>
              <a:gd name="connsiteX113" fmla="*/ 6561947 w 12192000"/>
              <a:gd name="connsiteY113" fmla="*/ 1975575 h 2990841"/>
              <a:gd name="connsiteX114" fmla="*/ 6464714 w 12192000"/>
              <a:gd name="connsiteY114" fmla="*/ 1978704 h 2990841"/>
              <a:gd name="connsiteX115" fmla="*/ 6242129 w 12192000"/>
              <a:gd name="connsiteY115" fmla="*/ 1915441 h 2990841"/>
              <a:gd name="connsiteX116" fmla="*/ 6080728 w 12192000"/>
              <a:gd name="connsiteY116" fmla="*/ 1895758 h 2990841"/>
              <a:gd name="connsiteX117" fmla="*/ 6069627 w 12192000"/>
              <a:gd name="connsiteY117" fmla="*/ 1885968 h 2990841"/>
              <a:gd name="connsiteX118" fmla="*/ 6055146 w 12192000"/>
              <a:gd name="connsiteY118" fmla="*/ 1879305 h 2990841"/>
              <a:gd name="connsiteX119" fmla="*/ 5953405 w 12192000"/>
              <a:gd name="connsiteY119" fmla="*/ 1849929 h 2990841"/>
              <a:gd name="connsiteX120" fmla="*/ 5940151 w 12192000"/>
              <a:gd name="connsiteY120" fmla="*/ 1852123 h 2990841"/>
              <a:gd name="connsiteX121" fmla="*/ 5917647 w 12192000"/>
              <a:gd name="connsiteY121" fmla="*/ 1852476 h 2990841"/>
              <a:gd name="connsiteX122" fmla="*/ 5860259 w 12192000"/>
              <a:gd name="connsiteY122" fmla="*/ 1865444 h 2990841"/>
              <a:gd name="connsiteX123" fmla="*/ 5821880 w 12192000"/>
              <a:gd name="connsiteY123" fmla="*/ 1854695 h 2990841"/>
              <a:gd name="connsiteX124" fmla="*/ 5813898 w 12192000"/>
              <a:gd name="connsiteY124" fmla="*/ 1853063 h 2990841"/>
              <a:gd name="connsiteX125" fmla="*/ 5813633 w 12192000"/>
              <a:gd name="connsiteY125" fmla="*/ 1853249 h 2990841"/>
              <a:gd name="connsiteX126" fmla="*/ 5804995 w 12192000"/>
              <a:gd name="connsiteY126" fmla="*/ 1851966 h 2990841"/>
              <a:gd name="connsiteX127" fmla="*/ 5799340 w 12192000"/>
              <a:gd name="connsiteY127" fmla="*/ 1850088 h 2990841"/>
              <a:gd name="connsiteX128" fmla="*/ 5783850 w 12192000"/>
              <a:gd name="connsiteY128" fmla="*/ 1846922 h 2990841"/>
              <a:gd name="connsiteX129" fmla="*/ 5777803 w 12192000"/>
              <a:gd name="connsiteY129" fmla="*/ 1847290 h 2990841"/>
              <a:gd name="connsiteX130" fmla="*/ 5774372 w 12192000"/>
              <a:gd name="connsiteY130" fmla="*/ 1849538 h 2990841"/>
              <a:gd name="connsiteX131" fmla="*/ 5740527 w 12192000"/>
              <a:gd name="connsiteY131" fmla="*/ 1850453 h 2990841"/>
              <a:gd name="connsiteX132" fmla="*/ 5671437 w 12192000"/>
              <a:gd name="connsiteY132" fmla="*/ 1845438 h 2990841"/>
              <a:gd name="connsiteX133" fmla="*/ 5633526 w 12192000"/>
              <a:gd name="connsiteY133" fmla="*/ 1839191 h 2990841"/>
              <a:gd name="connsiteX134" fmla="*/ 5527860 w 12192000"/>
              <a:gd name="connsiteY134" fmla="*/ 1825767 h 2990841"/>
              <a:gd name="connsiteX135" fmla="*/ 5420429 w 12192000"/>
              <a:gd name="connsiteY135" fmla="*/ 1815102 h 2990841"/>
              <a:gd name="connsiteX136" fmla="*/ 5339073 w 12192000"/>
              <a:gd name="connsiteY136" fmla="*/ 1819639 h 2990841"/>
              <a:gd name="connsiteX137" fmla="*/ 5334373 w 12192000"/>
              <a:gd name="connsiteY137" fmla="*/ 1817028 h 2990841"/>
              <a:gd name="connsiteX138" fmla="*/ 5326433 w 12192000"/>
              <a:gd name="connsiteY138" fmla="*/ 1814516 h 2990841"/>
              <a:gd name="connsiteX139" fmla="*/ 5326080 w 12192000"/>
              <a:gd name="connsiteY139" fmla="*/ 1814651 h 2990841"/>
              <a:gd name="connsiteX140" fmla="*/ 5318954 w 12192000"/>
              <a:gd name="connsiteY140" fmla="*/ 1811914 h 2990841"/>
              <a:gd name="connsiteX141" fmla="*/ 5286087 w 12192000"/>
              <a:gd name="connsiteY141" fmla="*/ 1796038 h 2990841"/>
              <a:gd name="connsiteX142" fmla="*/ 5223002 w 12192000"/>
              <a:gd name="connsiteY142" fmla="*/ 1799482 h 2990841"/>
              <a:gd name="connsiteX143" fmla="*/ 5200540 w 12192000"/>
              <a:gd name="connsiteY143" fmla="*/ 1796400 h 2990841"/>
              <a:gd name="connsiteX144" fmla="*/ 5154928 w 12192000"/>
              <a:gd name="connsiteY144" fmla="*/ 1781130 h 2990841"/>
              <a:gd name="connsiteX145" fmla="*/ 5149478 w 12192000"/>
              <a:gd name="connsiteY145" fmla="*/ 1780679 h 2990841"/>
              <a:gd name="connsiteX146" fmla="*/ 5130626 w 12192000"/>
              <a:gd name="connsiteY146" fmla="*/ 1768669 h 2990841"/>
              <a:gd name="connsiteX147" fmla="*/ 5102239 w 12192000"/>
              <a:gd name="connsiteY147" fmla="*/ 1753436 h 2990841"/>
              <a:gd name="connsiteX148" fmla="*/ 5099658 w 12192000"/>
              <a:gd name="connsiteY148" fmla="*/ 1753538 h 2990841"/>
              <a:gd name="connsiteX149" fmla="*/ 5088508 w 12192000"/>
              <a:gd name="connsiteY149" fmla="*/ 1745106 h 2990841"/>
              <a:gd name="connsiteX150" fmla="*/ 5082205 w 12192000"/>
              <a:gd name="connsiteY150" fmla="*/ 1734262 h 2990841"/>
              <a:gd name="connsiteX151" fmla="*/ 4931750 w 12192000"/>
              <a:gd name="connsiteY151" fmla="*/ 1691385 h 2990841"/>
              <a:gd name="connsiteX152" fmla="*/ 4824030 w 12192000"/>
              <a:gd name="connsiteY152" fmla="*/ 1643040 h 2990841"/>
              <a:gd name="connsiteX153" fmla="*/ 4758423 w 12192000"/>
              <a:gd name="connsiteY153" fmla="*/ 1579191 h 2990841"/>
              <a:gd name="connsiteX154" fmla="*/ 4514045 w 12192000"/>
              <a:gd name="connsiteY154" fmla="*/ 1535848 h 2990841"/>
              <a:gd name="connsiteX155" fmla="*/ 4458973 w 12192000"/>
              <a:gd name="connsiteY155" fmla="*/ 1525122 h 2990841"/>
              <a:gd name="connsiteX156" fmla="*/ 4423105 w 12192000"/>
              <a:gd name="connsiteY156" fmla="*/ 1500018 h 2990841"/>
              <a:gd name="connsiteX157" fmla="*/ 4400073 w 12192000"/>
              <a:gd name="connsiteY157" fmla="*/ 1499739 h 2990841"/>
              <a:gd name="connsiteX158" fmla="*/ 4395961 w 12192000"/>
              <a:gd name="connsiteY158" fmla="*/ 1499863 h 2990841"/>
              <a:gd name="connsiteX159" fmla="*/ 4382523 w 12192000"/>
              <a:gd name="connsiteY159" fmla="*/ 1496619 h 2990841"/>
              <a:gd name="connsiteX160" fmla="*/ 4374971 w 12192000"/>
              <a:gd name="connsiteY160" fmla="*/ 1500377 h 2990841"/>
              <a:gd name="connsiteX161" fmla="*/ 4352051 w 12192000"/>
              <a:gd name="connsiteY161" fmla="*/ 1498843 h 2990841"/>
              <a:gd name="connsiteX162" fmla="*/ 4328364 w 12192000"/>
              <a:gd name="connsiteY162" fmla="*/ 1491566 h 2990841"/>
              <a:gd name="connsiteX163" fmla="*/ 4220142 w 12192000"/>
              <a:gd name="connsiteY163" fmla="*/ 1451803 h 2990841"/>
              <a:gd name="connsiteX164" fmla="*/ 4152921 w 12192000"/>
              <a:gd name="connsiteY164" fmla="*/ 1430969 h 2990841"/>
              <a:gd name="connsiteX165" fmla="*/ 4123498 w 12192000"/>
              <a:gd name="connsiteY165" fmla="*/ 1427696 h 2990841"/>
              <a:gd name="connsiteX166" fmla="*/ 4085026 w 12192000"/>
              <a:gd name="connsiteY166" fmla="*/ 1420005 h 2990841"/>
              <a:gd name="connsiteX167" fmla="*/ 4014120 w 12192000"/>
              <a:gd name="connsiteY167" fmla="*/ 1410025 h 2990841"/>
              <a:gd name="connsiteX168" fmla="*/ 3924085 w 12192000"/>
              <a:gd name="connsiteY168" fmla="*/ 1390368 h 2990841"/>
              <a:gd name="connsiteX169" fmla="*/ 3875102 w 12192000"/>
              <a:gd name="connsiteY169" fmla="*/ 1356231 h 2990841"/>
              <a:gd name="connsiteX170" fmla="*/ 3866735 w 12192000"/>
              <a:gd name="connsiteY170" fmla="*/ 1358044 h 2990841"/>
              <a:gd name="connsiteX171" fmla="*/ 3824835 w 12192000"/>
              <a:gd name="connsiteY171" fmla="*/ 1344150 h 2990841"/>
              <a:gd name="connsiteX172" fmla="*/ 3698316 w 12192000"/>
              <a:gd name="connsiteY172" fmla="*/ 1271660 h 2990841"/>
              <a:gd name="connsiteX173" fmla="*/ 3615875 w 12192000"/>
              <a:gd name="connsiteY173" fmla="*/ 1245166 h 2990841"/>
              <a:gd name="connsiteX174" fmla="*/ 3583351 w 12192000"/>
              <a:gd name="connsiteY174" fmla="*/ 1239605 h 2990841"/>
              <a:gd name="connsiteX175" fmla="*/ 3529058 w 12192000"/>
              <a:gd name="connsiteY175" fmla="*/ 1230047 h 2990841"/>
              <a:gd name="connsiteX176" fmla="*/ 3438822 w 12192000"/>
              <a:gd name="connsiteY176" fmla="*/ 1205661 h 2990841"/>
              <a:gd name="connsiteX177" fmla="*/ 3390292 w 12192000"/>
              <a:gd name="connsiteY177" fmla="*/ 1197075 h 2990841"/>
              <a:gd name="connsiteX178" fmla="*/ 3315537 w 12192000"/>
              <a:gd name="connsiteY178" fmla="*/ 1185391 h 2990841"/>
              <a:gd name="connsiteX179" fmla="*/ 3305896 w 12192000"/>
              <a:gd name="connsiteY179" fmla="*/ 1180025 h 2990841"/>
              <a:gd name="connsiteX180" fmla="*/ 3260055 w 12192000"/>
              <a:gd name="connsiteY180" fmla="*/ 1189560 h 2990841"/>
              <a:gd name="connsiteX181" fmla="*/ 3136098 w 12192000"/>
              <a:gd name="connsiteY181" fmla="*/ 1171708 h 2990841"/>
              <a:gd name="connsiteX182" fmla="*/ 3113533 w 12192000"/>
              <a:gd name="connsiteY182" fmla="*/ 1171758 h 2990841"/>
              <a:gd name="connsiteX183" fmla="*/ 3087934 w 12192000"/>
              <a:gd name="connsiteY183" fmla="*/ 1162189 h 2990841"/>
              <a:gd name="connsiteX184" fmla="*/ 3033101 w 12192000"/>
              <a:gd name="connsiteY184" fmla="*/ 1146004 h 2990841"/>
              <a:gd name="connsiteX185" fmla="*/ 2999082 w 12192000"/>
              <a:gd name="connsiteY185" fmla="*/ 1129337 h 2990841"/>
              <a:gd name="connsiteX186" fmla="*/ 2988144 w 12192000"/>
              <a:gd name="connsiteY186" fmla="*/ 1133783 h 2990841"/>
              <a:gd name="connsiteX187" fmla="*/ 2964880 w 12192000"/>
              <a:gd name="connsiteY187" fmla="*/ 1133160 h 2990841"/>
              <a:gd name="connsiteX188" fmla="*/ 2871083 w 12192000"/>
              <a:gd name="connsiteY188" fmla="*/ 1114281 h 2990841"/>
              <a:gd name="connsiteX189" fmla="*/ 2853547 w 12192000"/>
              <a:gd name="connsiteY189" fmla="*/ 1113282 h 2990841"/>
              <a:gd name="connsiteX190" fmla="*/ 2834998 w 12192000"/>
              <a:gd name="connsiteY190" fmla="*/ 1105032 h 2990841"/>
              <a:gd name="connsiteX191" fmla="*/ 2832012 w 12192000"/>
              <a:gd name="connsiteY191" fmla="*/ 1103667 h 2990841"/>
              <a:gd name="connsiteX192" fmla="*/ 2831450 w 12192000"/>
              <a:gd name="connsiteY192" fmla="*/ 1103681 h 2990841"/>
              <a:gd name="connsiteX193" fmla="*/ 2830158 w 12192000"/>
              <a:gd name="connsiteY193" fmla="*/ 1102819 h 2990841"/>
              <a:gd name="connsiteX194" fmla="*/ 2817969 w 12192000"/>
              <a:gd name="connsiteY194" fmla="*/ 1097243 h 2990841"/>
              <a:gd name="connsiteX195" fmla="*/ 2812278 w 12192000"/>
              <a:gd name="connsiteY195" fmla="*/ 1097008 h 2990841"/>
              <a:gd name="connsiteX196" fmla="*/ 2735949 w 12192000"/>
              <a:gd name="connsiteY196" fmla="*/ 1069536 h 2990841"/>
              <a:gd name="connsiteX197" fmla="*/ 2700542 w 12192000"/>
              <a:gd name="connsiteY197" fmla="*/ 1056907 h 2990841"/>
              <a:gd name="connsiteX198" fmla="*/ 2690071 w 12192000"/>
              <a:gd name="connsiteY198" fmla="*/ 1056397 h 2990841"/>
              <a:gd name="connsiteX199" fmla="*/ 2655269 w 12192000"/>
              <a:gd name="connsiteY199" fmla="*/ 1042078 h 2990841"/>
              <a:gd name="connsiteX200" fmla="*/ 2637172 w 12192000"/>
              <a:gd name="connsiteY200" fmla="*/ 1039382 h 2990841"/>
              <a:gd name="connsiteX201" fmla="*/ 2544676 w 12192000"/>
              <a:gd name="connsiteY201" fmla="*/ 1019916 h 2990841"/>
              <a:gd name="connsiteX202" fmla="*/ 2521406 w 12192000"/>
              <a:gd name="connsiteY202" fmla="*/ 1022036 h 2990841"/>
              <a:gd name="connsiteX203" fmla="*/ 2462038 w 12192000"/>
              <a:gd name="connsiteY203" fmla="*/ 992687 h 2990841"/>
              <a:gd name="connsiteX204" fmla="*/ 2448962 w 12192000"/>
              <a:gd name="connsiteY204" fmla="*/ 988555 h 2990841"/>
              <a:gd name="connsiteX205" fmla="*/ 2444223 w 12192000"/>
              <a:gd name="connsiteY205" fmla="*/ 985580 h 2990841"/>
              <a:gd name="connsiteX206" fmla="*/ 2428175 w 12192000"/>
              <a:gd name="connsiteY206" fmla="*/ 997242 h 2990841"/>
              <a:gd name="connsiteX207" fmla="*/ 2398519 w 12192000"/>
              <a:gd name="connsiteY207" fmla="*/ 1001482 h 2990841"/>
              <a:gd name="connsiteX208" fmla="*/ 2385271 w 12192000"/>
              <a:gd name="connsiteY208" fmla="*/ 993786 h 2990841"/>
              <a:gd name="connsiteX209" fmla="*/ 2298174 w 12192000"/>
              <a:gd name="connsiteY209" fmla="*/ 956527 h 2990841"/>
              <a:gd name="connsiteX210" fmla="*/ 2271014 w 12192000"/>
              <a:gd name="connsiteY210" fmla="*/ 945440 h 2990841"/>
              <a:gd name="connsiteX211" fmla="*/ 2214838 w 12192000"/>
              <a:gd name="connsiteY211" fmla="*/ 924396 h 2990841"/>
              <a:gd name="connsiteX212" fmla="*/ 2038407 w 12192000"/>
              <a:gd name="connsiteY212" fmla="*/ 916628 h 2990841"/>
              <a:gd name="connsiteX213" fmla="*/ 1958268 w 12192000"/>
              <a:gd name="connsiteY213" fmla="*/ 931677 h 2990841"/>
              <a:gd name="connsiteX214" fmla="*/ 1740316 w 12192000"/>
              <a:gd name="connsiteY214" fmla="*/ 931710 h 2990841"/>
              <a:gd name="connsiteX215" fmla="*/ 1454477 w 12192000"/>
              <a:gd name="connsiteY215" fmla="*/ 973878 h 2990841"/>
              <a:gd name="connsiteX216" fmla="*/ 1385984 w 12192000"/>
              <a:gd name="connsiteY216" fmla="*/ 958621 h 2990841"/>
              <a:gd name="connsiteX217" fmla="*/ 1355604 w 12192000"/>
              <a:gd name="connsiteY217" fmla="*/ 960893 h 2990841"/>
              <a:gd name="connsiteX218" fmla="*/ 1305323 w 12192000"/>
              <a:gd name="connsiteY218" fmla="*/ 967511 h 2990841"/>
              <a:gd name="connsiteX219" fmla="*/ 1125607 w 12192000"/>
              <a:gd name="connsiteY219" fmla="*/ 968467 h 2990841"/>
              <a:gd name="connsiteX220" fmla="*/ 1016562 w 12192000"/>
              <a:gd name="connsiteY220" fmla="*/ 975260 h 2990841"/>
              <a:gd name="connsiteX221" fmla="*/ 818620 w 12192000"/>
              <a:gd name="connsiteY221" fmla="*/ 987723 h 2990841"/>
              <a:gd name="connsiteX222" fmla="*/ 611870 w 12192000"/>
              <a:gd name="connsiteY222" fmla="*/ 1002547 h 2990841"/>
              <a:gd name="connsiteX223" fmla="*/ 520325 w 12192000"/>
              <a:gd name="connsiteY223" fmla="*/ 1010590 h 2990841"/>
              <a:gd name="connsiteX224" fmla="*/ 386188 w 12192000"/>
              <a:gd name="connsiteY224" fmla="*/ 1040956 h 2990841"/>
              <a:gd name="connsiteX225" fmla="*/ 272629 w 12192000"/>
              <a:gd name="connsiteY225" fmla="*/ 1010300 h 2990841"/>
              <a:gd name="connsiteX226" fmla="*/ 113450 w 12192000"/>
              <a:gd name="connsiteY226" fmla="*/ 1038933 h 2990841"/>
              <a:gd name="connsiteX227" fmla="*/ 4256 w 12192000"/>
              <a:gd name="connsiteY227" fmla="*/ 1060111 h 2990841"/>
              <a:gd name="connsiteX228" fmla="*/ 0 w 12192000"/>
              <a:gd name="connsiteY228" fmla="*/ 1059714 h 2990841"/>
              <a:gd name="connsiteX229" fmla="*/ 0 w 12192000"/>
              <a:gd name="connsiteY229" fmla="*/ 0 h 299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2192000" h="2990841">
                <a:moveTo>
                  <a:pt x="0" y="0"/>
                </a:moveTo>
                <a:lnTo>
                  <a:pt x="12192000" y="0"/>
                </a:lnTo>
                <a:lnTo>
                  <a:pt x="12192000" y="2802781"/>
                </a:lnTo>
                <a:lnTo>
                  <a:pt x="12174273" y="2805362"/>
                </a:lnTo>
                <a:cubicBezTo>
                  <a:pt x="12153156" y="2808849"/>
                  <a:pt x="12141200" y="2889671"/>
                  <a:pt x="12112141" y="2896170"/>
                </a:cubicBezTo>
                <a:cubicBezTo>
                  <a:pt x="12097906" y="2905231"/>
                  <a:pt x="12020567" y="2950723"/>
                  <a:pt x="12013268" y="2939595"/>
                </a:cubicBezTo>
                <a:cubicBezTo>
                  <a:pt x="11957925" y="2959263"/>
                  <a:pt x="11866218" y="2951292"/>
                  <a:pt x="11844564" y="2972630"/>
                </a:cubicBezTo>
                <a:cubicBezTo>
                  <a:pt x="11843500" y="2945375"/>
                  <a:pt x="11766579" y="2986889"/>
                  <a:pt x="11754334" y="2963535"/>
                </a:cubicBezTo>
                <a:lnTo>
                  <a:pt x="11683126" y="2966141"/>
                </a:lnTo>
                <a:cubicBezTo>
                  <a:pt x="11673289" y="2963004"/>
                  <a:pt x="11646108" y="2985687"/>
                  <a:pt x="11641086" y="2983775"/>
                </a:cubicBezTo>
                <a:lnTo>
                  <a:pt x="11557571" y="2990841"/>
                </a:lnTo>
                <a:lnTo>
                  <a:pt x="11494397" y="2946810"/>
                </a:lnTo>
                <a:lnTo>
                  <a:pt x="11438556" y="2873658"/>
                </a:lnTo>
                <a:cubicBezTo>
                  <a:pt x="11415370" y="2835219"/>
                  <a:pt x="11396058" y="2872947"/>
                  <a:pt x="11380680" y="2855874"/>
                </a:cubicBezTo>
                <a:lnTo>
                  <a:pt x="11307999" y="2809174"/>
                </a:lnTo>
                <a:cubicBezTo>
                  <a:pt x="11285869" y="2798706"/>
                  <a:pt x="11233146" y="2785513"/>
                  <a:pt x="11203274" y="2782953"/>
                </a:cubicBezTo>
                <a:cubicBezTo>
                  <a:pt x="11167823" y="2770454"/>
                  <a:pt x="11121357" y="2734309"/>
                  <a:pt x="11095293" y="2734181"/>
                </a:cubicBezTo>
                <a:cubicBezTo>
                  <a:pt x="11086282" y="2732796"/>
                  <a:pt x="11078861" y="2734604"/>
                  <a:pt x="11072290" y="2737734"/>
                </a:cubicBezTo>
                <a:lnTo>
                  <a:pt x="10980239" y="2729000"/>
                </a:lnTo>
                <a:cubicBezTo>
                  <a:pt x="10980215" y="2728991"/>
                  <a:pt x="10980191" y="2728981"/>
                  <a:pt x="10980167" y="2728972"/>
                </a:cubicBezTo>
                <a:cubicBezTo>
                  <a:pt x="10969700" y="2721966"/>
                  <a:pt x="10976939" y="2716112"/>
                  <a:pt x="10943501" y="2723352"/>
                </a:cubicBezTo>
                <a:cubicBezTo>
                  <a:pt x="10882610" y="2691851"/>
                  <a:pt x="10789646" y="2682338"/>
                  <a:pt x="10740825" y="2642544"/>
                </a:cubicBezTo>
                <a:cubicBezTo>
                  <a:pt x="10687056" y="2626233"/>
                  <a:pt x="10660863" y="2599606"/>
                  <a:pt x="10621021" y="2583972"/>
                </a:cubicBezTo>
                <a:cubicBezTo>
                  <a:pt x="10561387" y="2561855"/>
                  <a:pt x="10541151" y="2552943"/>
                  <a:pt x="10501779" y="2548735"/>
                </a:cubicBezTo>
                <a:cubicBezTo>
                  <a:pt x="10445659" y="2532567"/>
                  <a:pt x="10460987" y="2513871"/>
                  <a:pt x="10403355" y="2512953"/>
                </a:cubicBezTo>
                <a:cubicBezTo>
                  <a:pt x="10401243" y="2508649"/>
                  <a:pt x="10341431" y="2491716"/>
                  <a:pt x="10337449" y="2488172"/>
                </a:cubicBezTo>
                <a:lnTo>
                  <a:pt x="10324327" y="2478939"/>
                </a:lnTo>
                <a:lnTo>
                  <a:pt x="10321929" y="2478993"/>
                </a:lnTo>
                <a:lnTo>
                  <a:pt x="10290461" y="2462144"/>
                </a:lnTo>
                <a:lnTo>
                  <a:pt x="10268970" y="2448931"/>
                </a:lnTo>
                <a:lnTo>
                  <a:pt x="10263699" y="2448340"/>
                </a:lnTo>
                <a:lnTo>
                  <a:pt x="10228272" y="2431997"/>
                </a:lnTo>
                <a:cubicBezTo>
                  <a:pt x="10225098" y="2433085"/>
                  <a:pt x="10221277" y="2433156"/>
                  <a:pt x="10215997" y="2431103"/>
                </a:cubicBezTo>
                <a:cubicBezTo>
                  <a:pt x="10215399" y="2447326"/>
                  <a:pt x="10209399" y="2434844"/>
                  <a:pt x="10193885" y="2427360"/>
                </a:cubicBezTo>
                <a:cubicBezTo>
                  <a:pt x="10189499" y="2450887"/>
                  <a:pt x="10150682" y="2421728"/>
                  <a:pt x="10135557" y="2429769"/>
                </a:cubicBezTo>
                <a:lnTo>
                  <a:pt x="10092108" y="2409075"/>
                </a:lnTo>
                <a:lnTo>
                  <a:pt x="10091815" y="2409211"/>
                </a:lnTo>
                <a:cubicBezTo>
                  <a:pt x="10089872" y="2408966"/>
                  <a:pt x="10087273" y="2408116"/>
                  <a:pt x="10083558" y="2406369"/>
                </a:cubicBezTo>
                <a:lnTo>
                  <a:pt x="10078319" y="2403481"/>
                </a:lnTo>
                <a:lnTo>
                  <a:pt x="10063647" y="2397528"/>
                </a:lnTo>
                <a:lnTo>
                  <a:pt x="10057660" y="2396793"/>
                </a:lnTo>
                <a:cubicBezTo>
                  <a:pt x="10035413" y="2398668"/>
                  <a:pt x="10034156" y="2431477"/>
                  <a:pt x="10003124" y="2406692"/>
                </a:cubicBezTo>
                <a:cubicBezTo>
                  <a:pt x="9962249" y="2399563"/>
                  <a:pt x="9937221" y="2412203"/>
                  <a:pt x="9898644" y="2393136"/>
                </a:cubicBezTo>
                <a:cubicBezTo>
                  <a:pt x="9860381" y="2386534"/>
                  <a:pt x="9827775" y="2387821"/>
                  <a:pt x="9794969" y="2376665"/>
                </a:cubicBezTo>
                <a:cubicBezTo>
                  <a:pt x="9760317" y="2371555"/>
                  <a:pt x="9713351" y="2364793"/>
                  <a:pt x="9690708" y="2362478"/>
                </a:cubicBezTo>
                <a:lnTo>
                  <a:pt x="9656590" y="2365107"/>
                </a:lnTo>
                <a:lnTo>
                  <a:pt x="9651013" y="2365379"/>
                </a:lnTo>
                <a:lnTo>
                  <a:pt x="9629535" y="2359562"/>
                </a:lnTo>
                <a:cubicBezTo>
                  <a:pt x="9625484" y="2358373"/>
                  <a:pt x="9622818" y="2357933"/>
                  <a:pt x="9621002" y="2358015"/>
                </a:cubicBezTo>
                <a:lnTo>
                  <a:pt x="9620811" y="2358209"/>
                </a:lnTo>
                <a:lnTo>
                  <a:pt x="9612783" y="2356304"/>
                </a:lnTo>
                <a:cubicBezTo>
                  <a:pt x="9599203" y="2352561"/>
                  <a:pt x="9585950" y="2348410"/>
                  <a:pt x="9573299" y="2344048"/>
                </a:cubicBezTo>
                <a:cubicBezTo>
                  <a:pt x="9563717" y="2355133"/>
                  <a:pt x="9516404" y="2331271"/>
                  <a:pt x="9523299" y="2356751"/>
                </a:cubicBezTo>
                <a:cubicBezTo>
                  <a:pt x="9506289" y="2351593"/>
                  <a:pt x="9495335" y="2339528"/>
                  <a:pt x="9502217" y="2356672"/>
                </a:cubicBezTo>
                <a:cubicBezTo>
                  <a:pt x="9496655" y="2355438"/>
                  <a:pt x="9493341" y="2356180"/>
                  <a:pt x="9491052" y="2357876"/>
                </a:cubicBezTo>
                <a:lnTo>
                  <a:pt x="9490420" y="2358754"/>
                </a:lnTo>
                <a:lnTo>
                  <a:pt x="9422814" y="2337048"/>
                </a:lnTo>
                <a:lnTo>
                  <a:pt x="9387555" y="2324836"/>
                </a:lnTo>
                <a:lnTo>
                  <a:pt x="9385480" y="2325313"/>
                </a:lnTo>
                <a:lnTo>
                  <a:pt x="9369766" y="2317902"/>
                </a:lnTo>
                <a:cubicBezTo>
                  <a:pt x="9364661" y="2314873"/>
                  <a:pt x="9360076" y="2311368"/>
                  <a:pt x="9356267" y="2307218"/>
                </a:cubicBezTo>
                <a:cubicBezTo>
                  <a:pt x="9305354" y="2316304"/>
                  <a:pt x="9297150" y="2299932"/>
                  <a:pt x="9240605" y="2292733"/>
                </a:cubicBezTo>
                <a:cubicBezTo>
                  <a:pt x="9201411" y="2263587"/>
                  <a:pt x="9136366" y="2247280"/>
                  <a:pt x="9083251" y="2245348"/>
                </a:cubicBezTo>
                <a:cubicBezTo>
                  <a:pt x="9051628" y="2225260"/>
                  <a:pt x="9000659" y="2236602"/>
                  <a:pt x="8956025" y="2219438"/>
                </a:cubicBezTo>
                <a:cubicBezTo>
                  <a:pt x="8897398" y="2207968"/>
                  <a:pt x="8847078" y="2203698"/>
                  <a:pt x="8791834" y="2194608"/>
                </a:cubicBezTo>
                <a:cubicBezTo>
                  <a:pt x="8757176" y="2212527"/>
                  <a:pt x="8714900" y="2175292"/>
                  <a:pt x="8677385" y="2172946"/>
                </a:cubicBezTo>
                <a:cubicBezTo>
                  <a:pt x="8686038" y="2152179"/>
                  <a:pt x="8632373" y="2177219"/>
                  <a:pt x="8628381" y="2151256"/>
                </a:cubicBezTo>
                <a:cubicBezTo>
                  <a:pt x="8621679" y="2151652"/>
                  <a:pt x="8615316" y="2152853"/>
                  <a:pt x="8608955" y="2154253"/>
                </a:cubicBezTo>
                <a:lnTo>
                  <a:pt x="8605623" y="2154974"/>
                </a:lnTo>
                <a:lnTo>
                  <a:pt x="8591946" y="2153429"/>
                </a:lnTo>
                <a:lnTo>
                  <a:pt x="8588503" y="2158528"/>
                </a:lnTo>
                <a:cubicBezTo>
                  <a:pt x="8580337" y="2158920"/>
                  <a:pt x="8570608" y="2160739"/>
                  <a:pt x="8542929" y="2155780"/>
                </a:cubicBezTo>
                <a:cubicBezTo>
                  <a:pt x="8511679" y="2136711"/>
                  <a:pt x="8460981" y="2153627"/>
                  <a:pt x="8422422" y="2128783"/>
                </a:cubicBezTo>
                <a:cubicBezTo>
                  <a:pt x="8407889" y="2121568"/>
                  <a:pt x="8360739" y="2110986"/>
                  <a:pt x="8350509" y="2116143"/>
                </a:cubicBezTo>
                <a:cubicBezTo>
                  <a:pt x="8340408" y="2115411"/>
                  <a:pt x="8329432" y="2110159"/>
                  <a:pt x="8323483" y="2116856"/>
                </a:cubicBezTo>
                <a:cubicBezTo>
                  <a:pt x="8314286" y="2124436"/>
                  <a:pt x="8282671" y="2101979"/>
                  <a:pt x="8285541" y="2114142"/>
                </a:cubicBezTo>
                <a:lnTo>
                  <a:pt x="8156321" y="2105622"/>
                </a:lnTo>
                <a:lnTo>
                  <a:pt x="8115022" y="2097331"/>
                </a:lnTo>
                <a:lnTo>
                  <a:pt x="8109128" y="2095725"/>
                </a:lnTo>
                <a:lnTo>
                  <a:pt x="8061947" y="2076044"/>
                </a:lnTo>
                <a:cubicBezTo>
                  <a:pt x="8060431" y="2077299"/>
                  <a:pt x="8058545" y="2078356"/>
                  <a:pt x="8056343" y="2079176"/>
                </a:cubicBezTo>
                <a:lnTo>
                  <a:pt x="8039888" y="2079889"/>
                </a:lnTo>
                <a:lnTo>
                  <a:pt x="8027893" y="2071837"/>
                </a:lnTo>
                <a:lnTo>
                  <a:pt x="7968202" y="2048643"/>
                </a:lnTo>
                <a:lnTo>
                  <a:pt x="7879707" y="2019539"/>
                </a:lnTo>
                <a:lnTo>
                  <a:pt x="7867283" y="2011237"/>
                </a:lnTo>
                <a:lnTo>
                  <a:pt x="7843997" y="2004002"/>
                </a:lnTo>
                <a:lnTo>
                  <a:pt x="7766905" y="1994240"/>
                </a:lnTo>
                <a:cubicBezTo>
                  <a:pt x="7760504" y="1996175"/>
                  <a:pt x="7754630" y="1998816"/>
                  <a:pt x="7748811" y="2001647"/>
                </a:cubicBezTo>
                <a:lnTo>
                  <a:pt x="7745757" y="2003120"/>
                </a:lnTo>
                <a:lnTo>
                  <a:pt x="7732110" y="2004783"/>
                </a:lnTo>
                <a:lnTo>
                  <a:pt x="7730039" y="2010536"/>
                </a:lnTo>
                <a:cubicBezTo>
                  <a:pt x="7722213" y="2012808"/>
                  <a:pt x="7713232" y="2016827"/>
                  <a:pt x="7685159" y="2018415"/>
                </a:cubicBezTo>
                <a:cubicBezTo>
                  <a:pt x="7650121" y="2007109"/>
                  <a:pt x="7605156" y="2035286"/>
                  <a:pt x="7561596" y="2020063"/>
                </a:cubicBezTo>
                <a:cubicBezTo>
                  <a:pt x="7545713" y="2016412"/>
                  <a:pt x="7497362" y="2017038"/>
                  <a:pt x="7488722" y="2024418"/>
                </a:cubicBezTo>
                <a:cubicBezTo>
                  <a:pt x="7478744" y="2026045"/>
                  <a:pt x="7466795" y="2023481"/>
                  <a:pt x="7462688" y="2031366"/>
                </a:cubicBezTo>
                <a:cubicBezTo>
                  <a:pt x="7455652" y="2040863"/>
                  <a:pt x="7419419" y="2026351"/>
                  <a:pt x="7425222" y="2037510"/>
                </a:cubicBezTo>
                <a:cubicBezTo>
                  <a:pt x="7399515" y="2027572"/>
                  <a:pt x="7381042" y="2047478"/>
                  <a:pt x="7360376" y="2052454"/>
                </a:cubicBezTo>
                <a:lnTo>
                  <a:pt x="7297796" y="2059134"/>
                </a:lnTo>
                <a:lnTo>
                  <a:pt x="7255684" y="2060633"/>
                </a:lnTo>
                <a:lnTo>
                  <a:pt x="7249573" y="2060435"/>
                </a:lnTo>
                <a:lnTo>
                  <a:pt x="7198933" y="2052227"/>
                </a:lnTo>
                <a:cubicBezTo>
                  <a:pt x="7197775" y="2053798"/>
                  <a:pt x="7196208" y="2055262"/>
                  <a:pt x="7194276" y="2056568"/>
                </a:cubicBezTo>
                <a:lnTo>
                  <a:pt x="7178495" y="2061069"/>
                </a:lnTo>
                <a:lnTo>
                  <a:pt x="7164866" y="2056021"/>
                </a:lnTo>
                <a:lnTo>
                  <a:pt x="7101221" y="2047289"/>
                </a:lnTo>
                <a:lnTo>
                  <a:pt x="7008182" y="2039482"/>
                </a:lnTo>
                <a:lnTo>
                  <a:pt x="6994073" y="2034288"/>
                </a:lnTo>
                <a:cubicBezTo>
                  <a:pt x="6961948" y="2028703"/>
                  <a:pt x="6923364" y="2034987"/>
                  <a:pt x="6902768" y="2021990"/>
                </a:cubicBezTo>
                <a:lnTo>
                  <a:pt x="6854917" y="2020321"/>
                </a:lnTo>
                <a:lnTo>
                  <a:pt x="6849655" y="2025191"/>
                </a:lnTo>
                <a:lnTo>
                  <a:pt x="6835522" y="2024012"/>
                </a:lnTo>
                <a:lnTo>
                  <a:pt x="6707727" y="2006254"/>
                </a:lnTo>
                <a:cubicBezTo>
                  <a:pt x="6642353" y="1986451"/>
                  <a:pt x="6616707" y="2005699"/>
                  <a:pt x="6561947" y="1975575"/>
                </a:cubicBezTo>
                <a:cubicBezTo>
                  <a:pt x="6570638" y="1987100"/>
                  <a:pt x="6483775" y="1984398"/>
                  <a:pt x="6464714" y="1978704"/>
                </a:cubicBezTo>
                <a:cubicBezTo>
                  <a:pt x="6442396" y="1968469"/>
                  <a:pt x="6305390" y="1929270"/>
                  <a:pt x="6242129" y="1915441"/>
                </a:cubicBezTo>
                <a:cubicBezTo>
                  <a:pt x="6183945" y="1909802"/>
                  <a:pt x="6137961" y="1886178"/>
                  <a:pt x="6080728" y="1895758"/>
                </a:cubicBezTo>
                <a:cubicBezTo>
                  <a:pt x="6077949" y="1891926"/>
                  <a:pt x="6074141" y="1888719"/>
                  <a:pt x="6069627" y="1885968"/>
                </a:cubicBezTo>
                <a:lnTo>
                  <a:pt x="6055146" y="1879305"/>
                </a:lnTo>
                <a:lnTo>
                  <a:pt x="5953405" y="1849929"/>
                </a:lnTo>
                <a:lnTo>
                  <a:pt x="5940151" y="1852123"/>
                </a:lnTo>
                <a:cubicBezTo>
                  <a:pt x="5942170" y="1868132"/>
                  <a:pt x="5934217" y="1856989"/>
                  <a:pt x="5917647" y="1852476"/>
                </a:cubicBezTo>
                <a:cubicBezTo>
                  <a:pt x="5917087" y="1876332"/>
                  <a:pt x="5873949" y="1854812"/>
                  <a:pt x="5860259" y="1865444"/>
                </a:cubicBezTo>
                <a:cubicBezTo>
                  <a:pt x="5848100" y="1861590"/>
                  <a:pt x="5835229" y="1857949"/>
                  <a:pt x="5821880" y="1854695"/>
                </a:cubicBezTo>
                <a:lnTo>
                  <a:pt x="5813898" y="1853063"/>
                </a:lnTo>
                <a:lnTo>
                  <a:pt x="5813633" y="1853249"/>
                </a:lnTo>
                <a:cubicBezTo>
                  <a:pt x="5811666" y="1853365"/>
                  <a:pt x="5808957" y="1853004"/>
                  <a:pt x="5804995" y="1851966"/>
                </a:cubicBezTo>
                <a:lnTo>
                  <a:pt x="5799340" y="1850088"/>
                </a:lnTo>
                <a:lnTo>
                  <a:pt x="5783850" y="1846922"/>
                </a:lnTo>
                <a:lnTo>
                  <a:pt x="5777803" y="1847290"/>
                </a:lnTo>
                <a:lnTo>
                  <a:pt x="5774372" y="1849538"/>
                </a:lnTo>
                <a:lnTo>
                  <a:pt x="5740527" y="1850453"/>
                </a:lnTo>
                <a:cubicBezTo>
                  <a:pt x="5719831" y="1837995"/>
                  <a:pt x="5708248" y="1848206"/>
                  <a:pt x="5671437" y="1845438"/>
                </a:cubicBezTo>
                <a:cubicBezTo>
                  <a:pt x="5661254" y="1835524"/>
                  <a:pt x="5648165" y="1835805"/>
                  <a:pt x="5633526" y="1839191"/>
                </a:cubicBezTo>
                <a:cubicBezTo>
                  <a:pt x="5601939" y="1829345"/>
                  <a:pt x="5566694" y="1831214"/>
                  <a:pt x="5527860" y="1825767"/>
                </a:cubicBezTo>
                <a:cubicBezTo>
                  <a:pt x="5492570" y="1808587"/>
                  <a:pt x="5461889" y="1820995"/>
                  <a:pt x="5420429" y="1815102"/>
                </a:cubicBezTo>
                <a:lnTo>
                  <a:pt x="5339073" y="1819639"/>
                </a:lnTo>
                <a:lnTo>
                  <a:pt x="5334373" y="1817028"/>
                </a:lnTo>
                <a:cubicBezTo>
                  <a:pt x="5330948" y="1815458"/>
                  <a:pt x="5328433" y="1814709"/>
                  <a:pt x="5326433" y="1814516"/>
                </a:cubicBezTo>
                <a:lnTo>
                  <a:pt x="5326080" y="1814651"/>
                </a:lnTo>
                <a:lnTo>
                  <a:pt x="5318954" y="1811914"/>
                </a:lnTo>
                <a:cubicBezTo>
                  <a:pt x="5307286" y="1806846"/>
                  <a:pt x="5296282" y="1801489"/>
                  <a:pt x="5286087" y="1796038"/>
                </a:cubicBezTo>
                <a:cubicBezTo>
                  <a:pt x="5267421" y="1803916"/>
                  <a:pt x="5235010" y="1777240"/>
                  <a:pt x="5223002" y="1799482"/>
                </a:cubicBezTo>
                <a:cubicBezTo>
                  <a:pt x="5208754" y="1792747"/>
                  <a:pt x="5206223" y="1781112"/>
                  <a:pt x="5200540" y="1796400"/>
                </a:cubicBezTo>
                <a:cubicBezTo>
                  <a:pt x="5189195" y="1793341"/>
                  <a:pt x="5163438" y="1783749"/>
                  <a:pt x="5154928" y="1781130"/>
                </a:cubicBezTo>
                <a:lnTo>
                  <a:pt x="5149478" y="1780679"/>
                </a:lnTo>
                <a:lnTo>
                  <a:pt x="5130626" y="1768669"/>
                </a:lnTo>
                <a:lnTo>
                  <a:pt x="5102239" y="1753436"/>
                </a:lnTo>
                <a:lnTo>
                  <a:pt x="5099658" y="1753538"/>
                </a:lnTo>
                <a:lnTo>
                  <a:pt x="5088508" y="1745106"/>
                </a:lnTo>
                <a:cubicBezTo>
                  <a:pt x="5085358" y="1741849"/>
                  <a:pt x="5083121" y="1738271"/>
                  <a:pt x="5082205" y="1734262"/>
                </a:cubicBezTo>
                <a:cubicBezTo>
                  <a:pt x="5020903" y="1734556"/>
                  <a:pt x="4986687" y="1705479"/>
                  <a:pt x="4931750" y="1691385"/>
                </a:cubicBezTo>
                <a:cubicBezTo>
                  <a:pt x="4875712" y="1668857"/>
                  <a:pt x="4861742" y="1656961"/>
                  <a:pt x="4824030" y="1643040"/>
                </a:cubicBezTo>
                <a:cubicBezTo>
                  <a:pt x="4807877" y="1634825"/>
                  <a:pt x="4755343" y="1567089"/>
                  <a:pt x="4758423" y="1579191"/>
                </a:cubicBezTo>
                <a:cubicBezTo>
                  <a:pt x="4718632" y="1542702"/>
                  <a:pt x="4569309" y="1564284"/>
                  <a:pt x="4514045" y="1535848"/>
                </a:cubicBezTo>
                <a:lnTo>
                  <a:pt x="4458973" y="1525122"/>
                </a:lnTo>
                <a:cubicBezTo>
                  <a:pt x="4484007" y="1509039"/>
                  <a:pt x="4407630" y="1522247"/>
                  <a:pt x="4423105" y="1500018"/>
                </a:cubicBezTo>
                <a:lnTo>
                  <a:pt x="4400073" y="1499739"/>
                </a:lnTo>
                <a:lnTo>
                  <a:pt x="4395961" y="1499863"/>
                </a:lnTo>
                <a:lnTo>
                  <a:pt x="4382523" y="1496619"/>
                </a:lnTo>
                <a:lnTo>
                  <a:pt x="4374971" y="1500377"/>
                </a:lnTo>
                <a:lnTo>
                  <a:pt x="4352051" y="1498843"/>
                </a:lnTo>
                <a:cubicBezTo>
                  <a:pt x="4344046" y="1497545"/>
                  <a:pt x="4336114" y="1495307"/>
                  <a:pt x="4328364" y="1491566"/>
                </a:cubicBezTo>
                <a:cubicBezTo>
                  <a:pt x="4309479" y="1471189"/>
                  <a:pt x="4242449" y="1478045"/>
                  <a:pt x="4220142" y="1451803"/>
                </a:cubicBezTo>
                <a:cubicBezTo>
                  <a:pt x="4210098" y="1443705"/>
                  <a:pt x="4167770" y="1428132"/>
                  <a:pt x="4152921" y="1430969"/>
                </a:cubicBezTo>
                <a:cubicBezTo>
                  <a:pt x="4142686" y="1428914"/>
                  <a:pt x="4134947" y="1422963"/>
                  <a:pt x="4123498" y="1427696"/>
                </a:cubicBezTo>
                <a:cubicBezTo>
                  <a:pt x="4107912" y="1432707"/>
                  <a:pt x="4091210" y="1409448"/>
                  <a:pt x="4085026" y="1420005"/>
                </a:cubicBezTo>
                <a:cubicBezTo>
                  <a:pt x="4072823" y="1403781"/>
                  <a:pt x="4036932" y="1413042"/>
                  <a:pt x="4014120" y="1410025"/>
                </a:cubicBezTo>
                <a:cubicBezTo>
                  <a:pt x="4006441" y="1395614"/>
                  <a:pt x="3966150" y="1403492"/>
                  <a:pt x="3924085" y="1390368"/>
                </a:cubicBezTo>
                <a:cubicBezTo>
                  <a:pt x="3916167" y="1374069"/>
                  <a:pt x="3895606" y="1381656"/>
                  <a:pt x="3875102" y="1356231"/>
                </a:cubicBezTo>
                <a:cubicBezTo>
                  <a:pt x="3872529" y="1357063"/>
                  <a:pt x="3869710" y="1357674"/>
                  <a:pt x="3866735" y="1358044"/>
                </a:cubicBezTo>
                <a:cubicBezTo>
                  <a:pt x="3849446" y="1360201"/>
                  <a:pt x="3830687" y="1353979"/>
                  <a:pt x="3824835" y="1344150"/>
                </a:cubicBezTo>
                <a:cubicBezTo>
                  <a:pt x="3788907" y="1307152"/>
                  <a:pt x="3740067" y="1291192"/>
                  <a:pt x="3698316" y="1271660"/>
                </a:cubicBezTo>
                <a:cubicBezTo>
                  <a:pt x="3649205" y="1251666"/>
                  <a:pt x="3663792" y="1285105"/>
                  <a:pt x="3615875" y="1245166"/>
                </a:cubicBezTo>
                <a:cubicBezTo>
                  <a:pt x="3602284" y="1250335"/>
                  <a:pt x="3593842" y="1247907"/>
                  <a:pt x="3583351" y="1239605"/>
                </a:cubicBezTo>
                <a:cubicBezTo>
                  <a:pt x="3558986" y="1230451"/>
                  <a:pt x="3544123" y="1250078"/>
                  <a:pt x="3529058" y="1230047"/>
                </a:cubicBezTo>
                <a:cubicBezTo>
                  <a:pt x="3504971" y="1224389"/>
                  <a:pt x="3461950" y="1211157"/>
                  <a:pt x="3438822" y="1205661"/>
                </a:cubicBezTo>
                <a:cubicBezTo>
                  <a:pt x="3413595" y="1198250"/>
                  <a:pt x="3430158" y="1179572"/>
                  <a:pt x="3390292" y="1197075"/>
                </a:cubicBezTo>
                <a:cubicBezTo>
                  <a:pt x="3369769" y="1182654"/>
                  <a:pt x="3355349" y="1191712"/>
                  <a:pt x="3315537" y="1185391"/>
                </a:cubicBezTo>
                <a:lnTo>
                  <a:pt x="3305896" y="1180025"/>
                </a:lnTo>
                <a:lnTo>
                  <a:pt x="3260055" y="1189560"/>
                </a:lnTo>
                <a:cubicBezTo>
                  <a:pt x="3195508" y="1150095"/>
                  <a:pt x="3250892" y="1208015"/>
                  <a:pt x="3136098" y="1171708"/>
                </a:cubicBezTo>
                <a:cubicBezTo>
                  <a:pt x="3131461" y="1166620"/>
                  <a:pt x="3114868" y="1166657"/>
                  <a:pt x="3113533" y="1171758"/>
                </a:cubicBezTo>
                <a:cubicBezTo>
                  <a:pt x="3106857" y="1168465"/>
                  <a:pt x="3094246" y="1155020"/>
                  <a:pt x="3087934" y="1162189"/>
                </a:cubicBezTo>
                <a:cubicBezTo>
                  <a:pt x="3068672" y="1158062"/>
                  <a:pt x="3050252" y="1152613"/>
                  <a:pt x="3033101" y="1146004"/>
                </a:cubicBezTo>
                <a:lnTo>
                  <a:pt x="2999082" y="1129337"/>
                </a:lnTo>
                <a:lnTo>
                  <a:pt x="2988144" y="1133783"/>
                </a:lnTo>
                <a:cubicBezTo>
                  <a:pt x="2981074" y="1135684"/>
                  <a:pt x="2973438" y="1136134"/>
                  <a:pt x="2964880" y="1133160"/>
                </a:cubicBezTo>
                <a:cubicBezTo>
                  <a:pt x="2920272" y="1101032"/>
                  <a:pt x="2955174" y="1146378"/>
                  <a:pt x="2871083" y="1114281"/>
                </a:cubicBezTo>
                <a:cubicBezTo>
                  <a:pt x="2868197" y="1110308"/>
                  <a:pt x="2855296" y="1109570"/>
                  <a:pt x="2853547" y="1113282"/>
                </a:cubicBezTo>
                <a:cubicBezTo>
                  <a:pt x="2848818" y="1110541"/>
                  <a:pt x="2840909" y="1100024"/>
                  <a:pt x="2834998" y="1105032"/>
                </a:cubicBezTo>
                <a:lnTo>
                  <a:pt x="2832012" y="1103667"/>
                </a:lnTo>
                <a:lnTo>
                  <a:pt x="2831450" y="1103681"/>
                </a:lnTo>
                <a:lnTo>
                  <a:pt x="2830158" y="1102819"/>
                </a:lnTo>
                <a:lnTo>
                  <a:pt x="2817969" y="1097243"/>
                </a:lnTo>
                <a:lnTo>
                  <a:pt x="2812278" y="1097008"/>
                </a:lnTo>
                <a:cubicBezTo>
                  <a:pt x="2782953" y="1091570"/>
                  <a:pt x="2756661" y="1082109"/>
                  <a:pt x="2735949" y="1069536"/>
                </a:cubicBezTo>
                <a:cubicBezTo>
                  <a:pt x="2704652" y="1068600"/>
                  <a:pt x="2701319" y="1062997"/>
                  <a:pt x="2700542" y="1056907"/>
                </a:cubicBezTo>
                <a:cubicBezTo>
                  <a:pt x="2692895" y="1054717"/>
                  <a:pt x="2696137" y="1057657"/>
                  <a:pt x="2690071" y="1056397"/>
                </a:cubicBezTo>
                <a:cubicBezTo>
                  <a:pt x="2682526" y="1053926"/>
                  <a:pt x="2664085" y="1044914"/>
                  <a:pt x="2655269" y="1042078"/>
                </a:cubicBezTo>
                <a:lnTo>
                  <a:pt x="2637172" y="1039382"/>
                </a:lnTo>
                <a:cubicBezTo>
                  <a:pt x="2618740" y="1035689"/>
                  <a:pt x="2563972" y="1022806"/>
                  <a:pt x="2544676" y="1019916"/>
                </a:cubicBezTo>
                <a:cubicBezTo>
                  <a:pt x="2535131" y="1024179"/>
                  <a:pt x="2527645" y="1024310"/>
                  <a:pt x="2521406" y="1022036"/>
                </a:cubicBezTo>
                <a:lnTo>
                  <a:pt x="2462038" y="992687"/>
                </a:lnTo>
                <a:cubicBezTo>
                  <a:pt x="2457267" y="998575"/>
                  <a:pt x="2454415" y="994722"/>
                  <a:pt x="2448962" y="988555"/>
                </a:cubicBezTo>
                <a:lnTo>
                  <a:pt x="2444223" y="985580"/>
                </a:lnTo>
                <a:lnTo>
                  <a:pt x="2428175" y="997242"/>
                </a:lnTo>
                <a:lnTo>
                  <a:pt x="2398519" y="1001482"/>
                </a:lnTo>
                <a:lnTo>
                  <a:pt x="2385271" y="993786"/>
                </a:lnTo>
                <a:cubicBezTo>
                  <a:pt x="2368549" y="986294"/>
                  <a:pt x="2317218" y="964586"/>
                  <a:pt x="2298174" y="956527"/>
                </a:cubicBezTo>
                <a:lnTo>
                  <a:pt x="2271014" y="945440"/>
                </a:lnTo>
                <a:cubicBezTo>
                  <a:pt x="2261629" y="920979"/>
                  <a:pt x="2212674" y="951665"/>
                  <a:pt x="2214838" y="924396"/>
                </a:cubicBezTo>
                <a:cubicBezTo>
                  <a:pt x="2190842" y="943574"/>
                  <a:pt x="2075228" y="913189"/>
                  <a:pt x="2038407" y="916628"/>
                </a:cubicBezTo>
                <a:cubicBezTo>
                  <a:pt x="2032484" y="904831"/>
                  <a:pt x="1973457" y="924022"/>
                  <a:pt x="1958268" y="931677"/>
                </a:cubicBezTo>
                <a:cubicBezTo>
                  <a:pt x="1839915" y="946361"/>
                  <a:pt x="1772277" y="921208"/>
                  <a:pt x="1740316" y="931710"/>
                </a:cubicBezTo>
                <a:cubicBezTo>
                  <a:pt x="1656352" y="938742"/>
                  <a:pt x="1517316" y="972175"/>
                  <a:pt x="1454477" y="973878"/>
                </a:cubicBezTo>
                <a:cubicBezTo>
                  <a:pt x="1447844" y="955844"/>
                  <a:pt x="1381857" y="986836"/>
                  <a:pt x="1385984" y="958621"/>
                </a:cubicBezTo>
                <a:cubicBezTo>
                  <a:pt x="1378957" y="947708"/>
                  <a:pt x="1362850" y="949599"/>
                  <a:pt x="1355604" y="960893"/>
                </a:cubicBezTo>
                <a:cubicBezTo>
                  <a:pt x="1336238" y="960625"/>
                  <a:pt x="1324013" y="948157"/>
                  <a:pt x="1305323" y="967511"/>
                </a:cubicBezTo>
                <a:cubicBezTo>
                  <a:pt x="1278705" y="967786"/>
                  <a:pt x="1146105" y="939369"/>
                  <a:pt x="1125607" y="968467"/>
                </a:cubicBezTo>
                <a:cubicBezTo>
                  <a:pt x="1041186" y="960317"/>
                  <a:pt x="1070003" y="976412"/>
                  <a:pt x="1016562" y="975260"/>
                </a:cubicBezTo>
                <a:cubicBezTo>
                  <a:pt x="920672" y="944685"/>
                  <a:pt x="862370" y="992122"/>
                  <a:pt x="818620" y="987723"/>
                </a:cubicBezTo>
                <a:cubicBezTo>
                  <a:pt x="727112" y="1020869"/>
                  <a:pt x="685054" y="997074"/>
                  <a:pt x="611870" y="1002547"/>
                </a:cubicBezTo>
                <a:cubicBezTo>
                  <a:pt x="577961" y="997418"/>
                  <a:pt x="564317" y="1026491"/>
                  <a:pt x="520325" y="1010590"/>
                </a:cubicBezTo>
                <a:cubicBezTo>
                  <a:pt x="496481" y="1040851"/>
                  <a:pt x="408644" y="1032874"/>
                  <a:pt x="386188" y="1040956"/>
                </a:cubicBezTo>
                <a:cubicBezTo>
                  <a:pt x="353018" y="1051266"/>
                  <a:pt x="333397" y="1021789"/>
                  <a:pt x="272629" y="1010300"/>
                </a:cubicBezTo>
                <a:cubicBezTo>
                  <a:pt x="249098" y="1021439"/>
                  <a:pt x="118307" y="1018785"/>
                  <a:pt x="113450" y="1038933"/>
                </a:cubicBezTo>
                <a:cubicBezTo>
                  <a:pt x="87868" y="1055176"/>
                  <a:pt x="43374" y="1053924"/>
                  <a:pt x="4256" y="1060111"/>
                </a:cubicBezTo>
                <a:lnTo>
                  <a:pt x="0" y="1059714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B52B3-19A3-4265-B4DC-DF389676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2734975"/>
            <a:ext cx="9287124" cy="2647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600"/>
              <a:t>Results</a:t>
            </a:r>
          </a:p>
        </p:txBody>
      </p:sp>
      <p:sp useBgFill="1">
        <p:nvSpPr>
          <p:cNvPr id="23" name="Freeform: Shape 16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052" y="5939656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0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4FF491-9986-4B6F-A24A-ED30A05F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6BA7FB1-7171-4986-B7AF-C52E4D6C8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3788"/>
            <a:ext cx="12192000" cy="2514212"/>
          </a:xfrm>
          <a:custGeom>
            <a:avLst/>
            <a:gdLst>
              <a:gd name="connsiteX0" fmla="*/ 1459261 w 12192000"/>
              <a:gd name="connsiteY0" fmla="*/ 0 h 2514212"/>
              <a:gd name="connsiteX1" fmla="*/ 1491434 w 12192000"/>
              <a:gd name="connsiteY1" fmla="*/ 2081 h 2514212"/>
              <a:gd name="connsiteX2" fmla="*/ 1521133 w 12192000"/>
              <a:gd name="connsiteY2" fmla="*/ 12705 h 2514212"/>
              <a:gd name="connsiteX3" fmla="*/ 1520642 w 12192000"/>
              <a:gd name="connsiteY3" fmla="*/ 15718 h 2514212"/>
              <a:gd name="connsiteX4" fmla="*/ 1525346 w 12192000"/>
              <a:gd name="connsiteY4" fmla="*/ 17440 h 2514212"/>
              <a:gd name="connsiteX5" fmla="*/ 1529861 w 12192000"/>
              <a:gd name="connsiteY5" fmla="*/ 15828 h 2514212"/>
              <a:gd name="connsiteX6" fmla="*/ 1535486 w 12192000"/>
              <a:gd name="connsiteY6" fmla="*/ 17840 h 2514212"/>
              <a:gd name="connsiteX7" fmla="*/ 1550942 w 12192000"/>
              <a:gd name="connsiteY7" fmla="*/ 22528 h 2514212"/>
              <a:gd name="connsiteX8" fmla="*/ 1555648 w 12192000"/>
              <a:gd name="connsiteY8" fmla="*/ 29063 h 2514212"/>
              <a:gd name="connsiteX9" fmla="*/ 1616371 w 12192000"/>
              <a:gd name="connsiteY9" fmla="*/ 45923 h 2514212"/>
              <a:gd name="connsiteX10" fmla="*/ 1635562 w 12192000"/>
              <a:gd name="connsiteY10" fmla="*/ 43049 h 2514212"/>
              <a:gd name="connsiteX11" fmla="*/ 1656629 w 12192000"/>
              <a:gd name="connsiteY11" fmla="*/ 54632 h 2514212"/>
              <a:gd name="connsiteX12" fmla="*/ 1718980 w 12192000"/>
              <a:gd name="connsiteY12" fmla="*/ 62564 h 2514212"/>
              <a:gd name="connsiteX13" fmla="*/ 1787692 w 12192000"/>
              <a:gd name="connsiteY13" fmla="*/ 79092 h 2514212"/>
              <a:gd name="connsiteX14" fmla="*/ 1835852 w 12192000"/>
              <a:gd name="connsiteY14" fmla="*/ 95722 h 2514212"/>
              <a:gd name="connsiteX15" fmla="*/ 1968340 w 12192000"/>
              <a:gd name="connsiteY15" fmla="*/ 113275 h 2514212"/>
              <a:gd name="connsiteX16" fmla="*/ 2192095 w 12192000"/>
              <a:gd name="connsiteY16" fmla="*/ 132015 h 2514212"/>
              <a:gd name="connsiteX17" fmla="*/ 2238669 w 12192000"/>
              <a:gd name="connsiteY17" fmla="*/ 138299 h 2514212"/>
              <a:gd name="connsiteX18" fmla="*/ 2274486 w 12192000"/>
              <a:gd name="connsiteY18" fmla="*/ 152812 h 2514212"/>
              <a:gd name="connsiteX19" fmla="*/ 2279116 w 12192000"/>
              <a:gd name="connsiteY19" fmla="*/ 164122 h 2514212"/>
              <a:gd name="connsiteX20" fmla="*/ 2304056 w 12192000"/>
              <a:gd name="connsiteY20" fmla="*/ 169037 h 2514212"/>
              <a:gd name="connsiteX21" fmla="*/ 2309804 w 12192000"/>
              <a:gd name="connsiteY21" fmla="*/ 172251 h 2514212"/>
              <a:gd name="connsiteX22" fmla="*/ 2343670 w 12192000"/>
              <a:gd name="connsiteY22" fmla="*/ 188764 h 2514212"/>
              <a:gd name="connsiteX23" fmla="*/ 2437876 w 12192000"/>
              <a:gd name="connsiteY23" fmla="*/ 176721 h 2514212"/>
              <a:gd name="connsiteX24" fmla="*/ 2506102 w 12192000"/>
              <a:gd name="connsiteY24" fmla="*/ 177268 h 2514212"/>
              <a:gd name="connsiteX25" fmla="*/ 2510860 w 12192000"/>
              <a:gd name="connsiteY25" fmla="*/ 180499 h 2514212"/>
              <a:gd name="connsiteX26" fmla="*/ 2513728 w 12192000"/>
              <a:gd name="connsiteY26" fmla="*/ 188092 h 2514212"/>
              <a:gd name="connsiteX27" fmla="*/ 2525381 w 12192000"/>
              <a:gd name="connsiteY27" fmla="*/ 191769 h 2514212"/>
              <a:gd name="connsiteX28" fmla="*/ 2535756 w 12192000"/>
              <a:gd name="connsiteY28" fmla="*/ 200817 h 2514212"/>
              <a:gd name="connsiteX29" fmla="*/ 2948811 w 12192000"/>
              <a:gd name="connsiteY29" fmla="*/ 262955 h 2514212"/>
              <a:gd name="connsiteX30" fmla="*/ 3142095 w 12192000"/>
              <a:gd name="connsiteY30" fmla="*/ 233204 h 2514212"/>
              <a:gd name="connsiteX31" fmla="*/ 3218414 w 12192000"/>
              <a:gd name="connsiteY31" fmla="*/ 232839 h 2514212"/>
              <a:gd name="connsiteX32" fmla="*/ 3227972 w 12192000"/>
              <a:gd name="connsiteY32" fmla="*/ 240653 h 2514212"/>
              <a:gd name="connsiteX33" fmla="*/ 3339346 w 12192000"/>
              <a:gd name="connsiteY33" fmla="*/ 209458 h 2514212"/>
              <a:gd name="connsiteX34" fmla="*/ 3490713 w 12192000"/>
              <a:gd name="connsiteY34" fmla="*/ 226208 h 2514212"/>
              <a:gd name="connsiteX35" fmla="*/ 3603103 w 12192000"/>
              <a:gd name="connsiteY35" fmla="*/ 248853 h 2514212"/>
              <a:gd name="connsiteX36" fmla="*/ 3666905 w 12192000"/>
              <a:gd name="connsiteY36" fmla="*/ 257229 h 2514212"/>
              <a:gd name="connsiteX37" fmla="*/ 3712467 w 12192000"/>
              <a:gd name="connsiteY37" fmla="*/ 268120 h 2514212"/>
              <a:gd name="connsiteX38" fmla="*/ 3833104 w 12192000"/>
              <a:gd name="connsiteY38" fmla="*/ 270033 h 2514212"/>
              <a:gd name="connsiteX39" fmla="*/ 4035021 w 12192000"/>
              <a:gd name="connsiteY39" fmla="*/ 262422 h 2514212"/>
              <a:gd name="connsiteX40" fmla="*/ 4179149 w 12192000"/>
              <a:gd name="connsiteY40" fmla="*/ 301076 h 2514212"/>
              <a:gd name="connsiteX41" fmla="*/ 4260839 w 12192000"/>
              <a:gd name="connsiteY41" fmla="*/ 278054 h 2514212"/>
              <a:gd name="connsiteX42" fmla="*/ 4351813 w 12192000"/>
              <a:gd name="connsiteY42" fmla="*/ 290531 h 2514212"/>
              <a:gd name="connsiteX43" fmla="*/ 4711075 w 12192000"/>
              <a:gd name="connsiteY43" fmla="*/ 274182 h 2514212"/>
              <a:gd name="connsiteX44" fmla="*/ 4942986 w 12192000"/>
              <a:gd name="connsiteY44" fmla="*/ 256714 h 2514212"/>
              <a:gd name="connsiteX45" fmla="*/ 4975093 w 12192000"/>
              <a:gd name="connsiteY45" fmla="*/ 251303 h 2514212"/>
              <a:gd name="connsiteX46" fmla="*/ 4975507 w 12192000"/>
              <a:gd name="connsiteY46" fmla="*/ 248286 h 2514212"/>
              <a:gd name="connsiteX47" fmla="*/ 4980605 w 12192000"/>
              <a:gd name="connsiteY47" fmla="*/ 247390 h 2514212"/>
              <a:gd name="connsiteX48" fmla="*/ 4984527 w 12192000"/>
              <a:gd name="connsiteY48" fmla="*/ 249713 h 2514212"/>
              <a:gd name="connsiteX49" fmla="*/ 4990610 w 12192000"/>
              <a:gd name="connsiteY49" fmla="*/ 248688 h 2514212"/>
              <a:gd name="connsiteX50" fmla="*/ 5007068 w 12192000"/>
              <a:gd name="connsiteY50" fmla="*/ 246693 h 2514212"/>
              <a:gd name="connsiteX51" fmla="*/ 5013592 w 12192000"/>
              <a:gd name="connsiteY51" fmla="*/ 241106 h 2514212"/>
              <a:gd name="connsiteX52" fmla="*/ 5095653 w 12192000"/>
              <a:gd name="connsiteY52" fmla="*/ 240789 h 2514212"/>
              <a:gd name="connsiteX53" fmla="*/ 5119627 w 12192000"/>
              <a:gd name="connsiteY53" fmla="*/ 233005 h 2514212"/>
              <a:gd name="connsiteX54" fmla="*/ 5182769 w 12192000"/>
              <a:gd name="connsiteY54" fmla="*/ 235660 h 2514212"/>
              <a:gd name="connsiteX55" fmla="*/ 5254661 w 12192000"/>
              <a:gd name="connsiteY55" fmla="*/ 230996 h 2514212"/>
              <a:gd name="connsiteX56" fmla="*/ 5306546 w 12192000"/>
              <a:gd name="connsiteY56" fmla="*/ 222807 h 2514212"/>
              <a:gd name="connsiteX57" fmla="*/ 5440923 w 12192000"/>
              <a:gd name="connsiteY57" fmla="*/ 227771 h 2514212"/>
              <a:gd name="connsiteX58" fmla="*/ 5664636 w 12192000"/>
              <a:gd name="connsiteY58" fmla="*/ 246788 h 2514212"/>
              <a:gd name="connsiteX59" fmla="*/ 5711906 w 12192000"/>
              <a:gd name="connsiteY59" fmla="*/ 248422 h 2514212"/>
              <a:gd name="connsiteX60" fmla="*/ 5758995 w 12192000"/>
              <a:gd name="connsiteY60" fmla="*/ 229984 h 2514212"/>
              <a:gd name="connsiteX61" fmla="*/ 5784768 w 12192000"/>
              <a:gd name="connsiteY61" fmla="*/ 229347 h 2514212"/>
              <a:gd name="connsiteX62" fmla="*/ 5791325 w 12192000"/>
              <a:gd name="connsiteY62" fmla="*/ 227173 h 2514212"/>
              <a:gd name="connsiteX63" fmla="*/ 5829240 w 12192000"/>
              <a:gd name="connsiteY63" fmla="*/ 216714 h 2514212"/>
              <a:gd name="connsiteX64" fmla="*/ 5917520 w 12192000"/>
              <a:gd name="connsiteY64" fmla="*/ 244155 h 2514212"/>
              <a:gd name="connsiteX65" fmla="*/ 5984201 w 12192000"/>
              <a:gd name="connsiteY65" fmla="*/ 254991 h 2514212"/>
              <a:gd name="connsiteX66" fmla="*/ 5989796 w 12192000"/>
              <a:gd name="connsiteY66" fmla="*/ 252634 h 2514212"/>
              <a:gd name="connsiteX67" fmla="*/ 5994845 w 12192000"/>
              <a:gd name="connsiteY67" fmla="*/ 245709 h 2514212"/>
              <a:gd name="connsiteX68" fmla="*/ 6007294 w 12192000"/>
              <a:gd name="connsiteY68" fmla="*/ 244068 h 2514212"/>
              <a:gd name="connsiteX69" fmla="*/ 6020093 w 12192000"/>
              <a:gd name="connsiteY69" fmla="*/ 236972 h 2514212"/>
              <a:gd name="connsiteX70" fmla="*/ 6417817 w 12192000"/>
              <a:gd name="connsiteY70" fmla="*/ 273587 h 2514212"/>
              <a:gd name="connsiteX71" fmla="*/ 6497893 w 12192000"/>
              <a:gd name="connsiteY71" fmla="*/ 308483 h 2514212"/>
              <a:gd name="connsiteX72" fmla="*/ 6620868 w 12192000"/>
              <a:gd name="connsiteY72" fmla="*/ 306436 h 2514212"/>
              <a:gd name="connsiteX73" fmla="*/ 6695168 w 12192000"/>
              <a:gd name="connsiteY73" fmla="*/ 319510 h 2514212"/>
              <a:gd name="connsiteX74" fmla="*/ 6706805 w 12192000"/>
              <a:gd name="connsiteY74" fmla="*/ 313484 h 2514212"/>
              <a:gd name="connsiteX75" fmla="*/ 6806152 w 12192000"/>
              <a:gd name="connsiteY75" fmla="*/ 362459 h 2514212"/>
              <a:gd name="connsiteX76" fmla="*/ 6958694 w 12192000"/>
              <a:gd name="connsiteY76" fmla="*/ 371353 h 2514212"/>
              <a:gd name="connsiteX77" fmla="*/ 7074987 w 12192000"/>
              <a:gd name="connsiteY77" fmla="*/ 368002 h 2514212"/>
              <a:gd name="connsiteX78" fmla="*/ 7139676 w 12192000"/>
              <a:gd name="connsiteY78" fmla="*/ 370468 h 2514212"/>
              <a:gd name="connsiteX79" fmla="*/ 7187325 w 12192000"/>
              <a:gd name="connsiteY79" fmla="*/ 367442 h 2514212"/>
              <a:gd name="connsiteX80" fmla="*/ 7305513 w 12192000"/>
              <a:gd name="connsiteY80" fmla="*/ 385677 h 2514212"/>
              <a:gd name="connsiteX81" fmla="*/ 7500124 w 12192000"/>
              <a:gd name="connsiteY81" fmla="*/ 426748 h 2514212"/>
              <a:gd name="connsiteX82" fmla="*/ 7724929 w 12192000"/>
              <a:gd name="connsiteY82" fmla="*/ 449138 h 2514212"/>
              <a:gd name="connsiteX83" fmla="*/ 7817327 w 12192000"/>
              <a:gd name="connsiteY83" fmla="*/ 452132 h 2514212"/>
              <a:gd name="connsiteX84" fmla="*/ 8259366 w 12192000"/>
              <a:gd name="connsiteY84" fmla="*/ 488306 h 2514212"/>
              <a:gd name="connsiteX85" fmla="*/ 8361715 w 12192000"/>
              <a:gd name="connsiteY85" fmla="*/ 515290 h 2514212"/>
              <a:gd name="connsiteX86" fmla="*/ 8569919 w 12192000"/>
              <a:gd name="connsiteY86" fmla="*/ 614538 h 2514212"/>
              <a:gd name="connsiteX87" fmla="*/ 8831835 w 12192000"/>
              <a:gd name="connsiteY87" fmla="*/ 648283 h 2514212"/>
              <a:gd name="connsiteX88" fmla="*/ 8849122 w 12192000"/>
              <a:gd name="connsiteY88" fmla="*/ 666729 h 2514212"/>
              <a:gd name="connsiteX89" fmla="*/ 8853801 w 12192000"/>
              <a:gd name="connsiteY89" fmla="*/ 669241 h 2514212"/>
              <a:gd name="connsiteX90" fmla="*/ 8855454 w 12192000"/>
              <a:gd name="connsiteY90" fmla="*/ 668299 h 2514212"/>
              <a:gd name="connsiteX91" fmla="*/ 8880205 w 12192000"/>
              <a:gd name="connsiteY91" fmla="*/ 665589 h 2514212"/>
              <a:gd name="connsiteX92" fmla="*/ 8935919 w 12192000"/>
              <a:gd name="connsiteY92" fmla="*/ 639843 h 2514212"/>
              <a:gd name="connsiteX93" fmla="*/ 9003753 w 12192000"/>
              <a:gd name="connsiteY93" fmla="*/ 607399 h 2514212"/>
              <a:gd name="connsiteX94" fmla="*/ 9054440 w 12192000"/>
              <a:gd name="connsiteY94" fmla="*/ 601719 h 2514212"/>
              <a:gd name="connsiteX95" fmla="*/ 9176644 w 12192000"/>
              <a:gd name="connsiteY95" fmla="*/ 571798 h 2514212"/>
              <a:gd name="connsiteX96" fmla="*/ 9255771 w 12192000"/>
              <a:gd name="connsiteY96" fmla="*/ 558155 h 2514212"/>
              <a:gd name="connsiteX97" fmla="*/ 9257975 w 12192000"/>
              <a:gd name="connsiteY97" fmla="*/ 557458 h 2514212"/>
              <a:gd name="connsiteX98" fmla="*/ 9274418 w 12192000"/>
              <a:gd name="connsiteY98" fmla="*/ 561900 h 2514212"/>
              <a:gd name="connsiteX99" fmla="*/ 9273680 w 12192000"/>
              <a:gd name="connsiteY99" fmla="*/ 569656 h 2514212"/>
              <a:gd name="connsiteX100" fmla="*/ 9287890 w 12192000"/>
              <a:gd name="connsiteY100" fmla="*/ 575751 h 2514212"/>
              <a:gd name="connsiteX101" fmla="*/ 9316722 w 12192000"/>
              <a:gd name="connsiteY101" fmla="*/ 573716 h 2514212"/>
              <a:gd name="connsiteX102" fmla="*/ 9327259 w 12192000"/>
              <a:gd name="connsiteY102" fmla="*/ 577444 h 2514212"/>
              <a:gd name="connsiteX103" fmla="*/ 9331251 w 12192000"/>
              <a:gd name="connsiteY103" fmla="*/ 577179 h 2514212"/>
              <a:gd name="connsiteX104" fmla="*/ 9340659 w 12192000"/>
              <a:gd name="connsiteY104" fmla="*/ 577500 h 2514212"/>
              <a:gd name="connsiteX105" fmla="*/ 9339631 w 12192000"/>
              <a:gd name="connsiteY105" fmla="*/ 572598 h 2514212"/>
              <a:gd name="connsiteX106" fmla="*/ 9351207 w 12192000"/>
              <a:gd name="connsiteY106" fmla="*/ 563785 h 2514212"/>
              <a:gd name="connsiteX107" fmla="*/ 9405150 w 12192000"/>
              <a:gd name="connsiteY107" fmla="*/ 568142 h 2514212"/>
              <a:gd name="connsiteX108" fmla="*/ 9407882 w 12192000"/>
              <a:gd name="connsiteY108" fmla="*/ 573714 h 2514212"/>
              <a:gd name="connsiteX109" fmla="*/ 9414653 w 12192000"/>
              <a:gd name="connsiteY109" fmla="*/ 574802 h 2514212"/>
              <a:gd name="connsiteX110" fmla="*/ 9419975 w 12192000"/>
              <a:gd name="connsiteY110" fmla="*/ 569856 h 2514212"/>
              <a:gd name="connsiteX111" fmla="*/ 9511372 w 12192000"/>
              <a:gd name="connsiteY111" fmla="*/ 560464 h 2514212"/>
              <a:gd name="connsiteX112" fmla="*/ 9633425 w 12192000"/>
              <a:gd name="connsiteY112" fmla="*/ 556826 h 2514212"/>
              <a:gd name="connsiteX113" fmla="*/ 9719959 w 12192000"/>
              <a:gd name="connsiteY113" fmla="*/ 582657 h 2514212"/>
              <a:gd name="connsiteX114" fmla="*/ 9728174 w 12192000"/>
              <a:gd name="connsiteY114" fmla="*/ 578001 h 2514212"/>
              <a:gd name="connsiteX115" fmla="*/ 9789050 w 12192000"/>
              <a:gd name="connsiteY115" fmla="*/ 581939 h 2514212"/>
              <a:gd name="connsiteX116" fmla="*/ 9999097 w 12192000"/>
              <a:gd name="connsiteY116" fmla="*/ 630056 h 2514212"/>
              <a:gd name="connsiteX117" fmla="*/ 10118147 w 12192000"/>
              <a:gd name="connsiteY117" fmla="*/ 636802 h 2514212"/>
              <a:gd name="connsiteX118" fmla="*/ 10160919 w 12192000"/>
              <a:gd name="connsiteY118" fmla="*/ 633662 h 2514212"/>
              <a:gd name="connsiteX119" fmla="*/ 10232545 w 12192000"/>
              <a:gd name="connsiteY119" fmla="*/ 628744 h 2514212"/>
              <a:gd name="connsiteX120" fmla="*/ 10287354 w 12192000"/>
              <a:gd name="connsiteY120" fmla="*/ 611436 h 2514212"/>
              <a:gd name="connsiteX121" fmla="*/ 10346741 w 12192000"/>
              <a:gd name="connsiteY121" fmla="*/ 612725 h 2514212"/>
              <a:gd name="connsiteX122" fmla="*/ 10358891 w 12192000"/>
              <a:gd name="connsiteY122" fmla="*/ 630654 h 2514212"/>
              <a:gd name="connsiteX123" fmla="*/ 10422952 w 12192000"/>
              <a:gd name="connsiteY123" fmla="*/ 626310 h 2514212"/>
              <a:gd name="connsiteX124" fmla="*/ 10520312 w 12192000"/>
              <a:gd name="connsiteY124" fmla="*/ 617790 h 2514212"/>
              <a:gd name="connsiteX125" fmla="*/ 10576039 w 12192000"/>
              <a:gd name="connsiteY125" fmla="*/ 617427 h 2514212"/>
              <a:gd name="connsiteX126" fmla="*/ 10728718 w 12192000"/>
              <a:gd name="connsiteY126" fmla="*/ 611492 h 2514212"/>
              <a:gd name="connsiteX127" fmla="*/ 10881994 w 12192000"/>
              <a:gd name="connsiteY127" fmla="*/ 601780 h 2514212"/>
              <a:gd name="connsiteX128" fmla="*/ 10974772 w 12192000"/>
              <a:gd name="connsiteY128" fmla="*/ 574756 h 2514212"/>
              <a:gd name="connsiteX129" fmla="*/ 11100552 w 12192000"/>
              <a:gd name="connsiteY129" fmla="*/ 569069 h 2514212"/>
              <a:gd name="connsiteX130" fmla="*/ 11121894 w 12192000"/>
              <a:gd name="connsiteY130" fmla="*/ 565000 h 2514212"/>
              <a:gd name="connsiteX131" fmla="*/ 11150643 w 12192000"/>
              <a:gd name="connsiteY131" fmla="*/ 569233 h 2514212"/>
              <a:gd name="connsiteX132" fmla="*/ 11265796 w 12192000"/>
              <a:gd name="connsiteY132" fmla="*/ 587175 h 2514212"/>
              <a:gd name="connsiteX133" fmla="*/ 11355726 w 12192000"/>
              <a:gd name="connsiteY133" fmla="*/ 610122 h 2514212"/>
              <a:gd name="connsiteX134" fmla="*/ 11470658 w 12192000"/>
              <a:gd name="connsiteY134" fmla="*/ 601703 h 2514212"/>
              <a:gd name="connsiteX135" fmla="*/ 11539778 w 12192000"/>
              <a:gd name="connsiteY135" fmla="*/ 608939 h 2514212"/>
              <a:gd name="connsiteX136" fmla="*/ 11651535 w 12192000"/>
              <a:gd name="connsiteY136" fmla="*/ 639663 h 2514212"/>
              <a:gd name="connsiteX137" fmla="*/ 11802020 w 12192000"/>
              <a:gd name="connsiteY137" fmla="*/ 638398 h 2514212"/>
              <a:gd name="connsiteX138" fmla="*/ 11834825 w 12192000"/>
              <a:gd name="connsiteY138" fmla="*/ 613125 h 2514212"/>
              <a:gd name="connsiteX139" fmla="*/ 11877449 w 12192000"/>
              <a:gd name="connsiteY139" fmla="*/ 598790 h 2514212"/>
              <a:gd name="connsiteX140" fmla="*/ 11892393 w 12192000"/>
              <a:gd name="connsiteY140" fmla="*/ 636939 h 2514212"/>
              <a:gd name="connsiteX141" fmla="*/ 12020094 w 12192000"/>
              <a:gd name="connsiteY141" fmla="*/ 670415 h 2514212"/>
              <a:gd name="connsiteX142" fmla="*/ 12084199 w 12192000"/>
              <a:gd name="connsiteY142" fmla="*/ 682904 h 2514212"/>
              <a:gd name="connsiteX143" fmla="*/ 12184719 w 12192000"/>
              <a:gd name="connsiteY143" fmla="*/ 693779 h 2514212"/>
              <a:gd name="connsiteX144" fmla="*/ 12192000 w 12192000"/>
              <a:gd name="connsiteY144" fmla="*/ 698582 h 2514212"/>
              <a:gd name="connsiteX145" fmla="*/ 12192000 w 12192000"/>
              <a:gd name="connsiteY145" fmla="*/ 2514212 h 2514212"/>
              <a:gd name="connsiteX146" fmla="*/ 0 w 12192000"/>
              <a:gd name="connsiteY146" fmla="*/ 2514212 h 2514212"/>
              <a:gd name="connsiteX147" fmla="*/ 0 w 12192000"/>
              <a:gd name="connsiteY147" fmla="*/ 389701 h 2514212"/>
              <a:gd name="connsiteX148" fmla="*/ 2342 w 12192000"/>
              <a:gd name="connsiteY148" fmla="*/ 390690 h 2514212"/>
              <a:gd name="connsiteX149" fmla="*/ 52832 w 12192000"/>
              <a:gd name="connsiteY149" fmla="*/ 414585 h 2514212"/>
              <a:gd name="connsiteX150" fmla="*/ 181833 w 12192000"/>
              <a:gd name="connsiteY150" fmla="*/ 426282 h 2514212"/>
              <a:gd name="connsiteX151" fmla="*/ 232344 w 12192000"/>
              <a:gd name="connsiteY151" fmla="*/ 412403 h 2514212"/>
              <a:gd name="connsiteX152" fmla="*/ 328963 w 12192000"/>
              <a:gd name="connsiteY152" fmla="*/ 389204 h 2514212"/>
              <a:gd name="connsiteX153" fmla="*/ 407676 w 12192000"/>
              <a:gd name="connsiteY153" fmla="*/ 335549 h 2514212"/>
              <a:gd name="connsiteX154" fmla="*/ 501221 w 12192000"/>
              <a:gd name="connsiteY154" fmla="*/ 296456 h 2514212"/>
              <a:gd name="connsiteX155" fmla="*/ 513422 w 12192000"/>
              <a:gd name="connsiteY155" fmla="*/ 299142 h 2514212"/>
              <a:gd name="connsiteX156" fmla="*/ 566181 w 12192000"/>
              <a:gd name="connsiteY156" fmla="*/ 274985 h 2514212"/>
              <a:gd name="connsiteX157" fmla="*/ 715501 w 12192000"/>
              <a:gd name="connsiteY157" fmla="*/ 208814 h 2514212"/>
              <a:gd name="connsiteX158" fmla="*/ 818524 w 12192000"/>
              <a:gd name="connsiteY158" fmla="*/ 105901 h 2514212"/>
              <a:gd name="connsiteX159" fmla="*/ 861377 w 12192000"/>
              <a:gd name="connsiteY159" fmla="*/ 95700 h 2514212"/>
              <a:gd name="connsiteX160" fmla="*/ 932809 w 12192000"/>
              <a:gd name="connsiteY160" fmla="*/ 78226 h 2514212"/>
              <a:gd name="connsiteX161" fmla="*/ 947517 w 12192000"/>
              <a:gd name="connsiteY161" fmla="*/ 83246 h 2514212"/>
              <a:gd name="connsiteX162" fmla="*/ 953836 w 12192000"/>
              <a:gd name="connsiteY162" fmla="*/ 81618 h 2514212"/>
              <a:gd name="connsiteX163" fmla="*/ 954499 w 12192000"/>
              <a:gd name="connsiteY163" fmla="*/ 81950 h 2514212"/>
              <a:gd name="connsiteX164" fmla="*/ 955824 w 12192000"/>
              <a:gd name="connsiteY164" fmla="*/ 81107 h 2514212"/>
              <a:gd name="connsiteX165" fmla="*/ 969830 w 12192000"/>
              <a:gd name="connsiteY165" fmla="*/ 77500 h 2514212"/>
              <a:gd name="connsiteX166" fmla="*/ 1000732 w 12192000"/>
              <a:gd name="connsiteY166" fmla="*/ 80378 h 2514212"/>
              <a:gd name="connsiteX167" fmla="*/ 1019324 w 12192000"/>
              <a:gd name="connsiteY167" fmla="*/ 78903 h 2514212"/>
              <a:gd name="connsiteX168" fmla="*/ 1037274 w 12192000"/>
              <a:gd name="connsiteY168" fmla="*/ 62267 h 2514212"/>
              <a:gd name="connsiteX169" fmla="*/ 1049971 w 12192000"/>
              <a:gd name="connsiteY169" fmla="*/ 60424 h 2514212"/>
              <a:gd name="connsiteX170" fmla="*/ 1052480 w 12192000"/>
              <a:gd name="connsiteY170" fmla="*/ 58135 h 2514212"/>
              <a:gd name="connsiteX171" fmla="*/ 1059690 w 12192000"/>
              <a:gd name="connsiteY171" fmla="*/ 53641 h 2514212"/>
              <a:gd name="connsiteX172" fmla="*/ 1052220 w 12192000"/>
              <a:gd name="connsiteY172" fmla="*/ 49522 h 2514212"/>
              <a:gd name="connsiteX173" fmla="*/ 1138039 w 12192000"/>
              <a:gd name="connsiteY173" fmla="*/ 30872 h 2514212"/>
              <a:gd name="connsiteX174" fmla="*/ 1210926 w 12192000"/>
              <a:gd name="connsiteY174" fmla="*/ 14979 h 2514212"/>
              <a:gd name="connsiteX175" fmla="*/ 1336068 w 12192000"/>
              <a:gd name="connsiteY175" fmla="*/ 38186 h 2514212"/>
              <a:gd name="connsiteX176" fmla="*/ 1459261 w 12192000"/>
              <a:gd name="connsiteY176" fmla="*/ 0 h 251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2192000" h="2514212">
                <a:moveTo>
                  <a:pt x="1459261" y="0"/>
                </a:moveTo>
                <a:lnTo>
                  <a:pt x="1491434" y="2081"/>
                </a:lnTo>
                <a:lnTo>
                  <a:pt x="1521133" y="12705"/>
                </a:lnTo>
                <a:lnTo>
                  <a:pt x="1520642" y="15718"/>
                </a:lnTo>
                <a:cubicBezTo>
                  <a:pt x="1521159" y="17756"/>
                  <a:pt x="1522793" y="18045"/>
                  <a:pt x="1525346" y="17440"/>
                </a:cubicBezTo>
                <a:lnTo>
                  <a:pt x="1529861" y="15828"/>
                </a:lnTo>
                <a:lnTo>
                  <a:pt x="1535486" y="17840"/>
                </a:lnTo>
                <a:lnTo>
                  <a:pt x="1550942" y="22528"/>
                </a:lnTo>
                <a:lnTo>
                  <a:pt x="1555648" y="29063"/>
                </a:lnTo>
                <a:cubicBezTo>
                  <a:pt x="1570161" y="39789"/>
                  <a:pt x="1606342" y="30263"/>
                  <a:pt x="1616371" y="45923"/>
                </a:cubicBezTo>
                <a:lnTo>
                  <a:pt x="1635562" y="43049"/>
                </a:lnTo>
                <a:lnTo>
                  <a:pt x="1656629" y="54632"/>
                </a:lnTo>
                <a:cubicBezTo>
                  <a:pt x="1676136" y="64313"/>
                  <a:pt x="1696495" y="70493"/>
                  <a:pt x="1718980" y="62564"/>
                </a:cubicBezTo>
                <a:cubicBezTo>
                  <a:pt x="1710198" y="83271"/>
                  <a:pt x="1773513" y="59959"/>
                  <a:pt x="1787692" y="79092"/>
                </a:cubicBezTo>
                <a:cubicBezTo>
                  <a:pt x="1796330" y="94761"/>
                  <a:pt x="1817555" y="91338"/>
                  <a:pt x="1835852" y="95722"/>
                </a:cubicBezTo>
                <a:cubicBezTo>
                  <a:pt x="1852612" y="110991"/>
                  <a:pt x="1940167" y="118287"/>
                  <a:pt x="1968340" y="113275"/>
                </a:cubicBezTo>
                <a:cubicBezTo>
                  <a:pt x="2044795" y="89517"/>
                  <a:pt x="2130455" y="149318"/>
                  <a:pt x="2192095" y="132015"/>
                </a:cubicBezTo>
                <a:cubicBezTo>
                  <a:pt x="2209619" y="131991"/>
                  <a:pt x="2224887" y="134397"/>
                  <a:pt x="2238669" y="138299"/>
                </a:cubicBezTo>
                <a:lnTo>
                  <a:pt x="2274486" y="152812"/>
                </a:lnTo>
                <a:lnTo>
                  <a:pt x="2279116" y="164122"/>
                </a:lnTo>
                <a:lnTo>
                  <a:pt x="2304056" y="169037"/>
                </a:lnTo>
                <a:lnTo>
                  <a:pt x="2309804" y="172251"/>
                </a:lnTo>
                <a:cubicBezTo>
                  <a:pt x="2320767" y="178426"/>
                  <a:pt x="2331795" y="184241"/>
                  <a:pt x="2343670" y="188764"/>
                </a:cubicBezTo>
                <a:cubicBezTo>
                  <a:pt x="2358600" y="143359"/>
                  <a:pt x="2447137" y="219755"/>
                  <a:pt x="2437876" y="176721"/>
                </a:cubicBezTo>
                <a:cubicBezTo>
                  <a:pt x="2488758" y="189440"/>
                  <a:pt x="2486507" y="167076"/>
                  <a:pt x="2506102" y="177268"/>
                </a:cubicBezTo>
                <a:lnTo>
                  <a:pt x="2510860" y="180499"/>
                </a:lnTo>
                <a:lnTo>
                  <a:pt x="2513728" y="188092"/>
                </a:lnTo>
                <a:lnTo>
                  <a:pt x="2525381" y="191769"/>
                </a:lnTo>
                <a:lnTo>
                  <a:pt x="2535756" y="200817"/>
                </a:lnTo>
                <a:cubicBezTo>
                  <a:pt x="2663692" y="197936"/>
                  <a:pt x="2829776" y="289543"/>
                  <a:pt x="2948811" y="262955"/>
                </a:cubicBezTo>
                <a:lnTo>
                  <a:pt x="3142095" y="233204"/>
                </a:lnTo>
                <a:cubicBezTo>
                  <a:pt x="3162523" y="219589"/>
                  <a:pt x="3196692" y="219425"/>
                  <a:pt x="3218414" y="232839"/>
                </a:cubicBezTo>
                <a:cubicBezTo>
                  <a:pt x="3222150" y="235147"/>
                  <a:pt x="3225368" y="237779"/>
                  <a:pt x="3227972" y="240653"/>
                </a:cubicBezTo>
                <a:cubicBezTo>
                  <a:pt x="3288384" y="208452"/>
                  <a:pt x="3307998" y="233039"/>
                  <a:pt x="3339346" y="209458"/>
                </a:cubicBezTo>
                <a:cubicBezTo>
                  <a:pt x="3414952" y="210507"/>
                  <a:pt x="3462028" y="246676"/>
                  <a:pt x="3490713" y="226208"/>
                </a:cubicBezTo>
                <a:cubicBezTo>
                  <a:pt x="3526630" y="233822"/>
                  <a:pt x="3565798" y="269898"/>
                  <a:pt x="3603103" y="248853"/>
                </a:cubicBezTo>
                <a:cubicBezTo>
                  <a:pt x="3598754" y="270476"/>
                  <a:pt x="3651119" y="239864"/>
                  <a:pt x="3666905" y="257229"/>
                </a:cubicBezTo>
                <a:cubicBezTo>
                  <a:pt x="3677191" y="271798"/>
                  <a:pt x="3695481" y="265906"/>
                  <a:pt x="3712467" y="268120"/>
                </a:cubicBezTo>
                <a:cubicBezTo>
                  <a:pt x="3729902" y="281336"/>
                  <a:pt x="3808905" y="278322"/>
                  <a:pt x="3833104" y="270033"/>
                </a:cubicBezTo>
                <a:cubicBezTo>
                  <a:pt x="3897067" y="237437"/>
                  <a:pt x="3983140" y="286861"/>
                  <a:pt x="4035021" y="262422"/>
                </a:cubicBezTo>
                <a:cubicBezTo>
                  <a:pt x="4097282" y="254109"/>
                  <a:pt x="4133929" y="288654"/>
                  <a:pt x="4179149" y="301076"/>
                </a:cubicBezTo>
                <a:cubicBezTo>
                  <a:pt x="4184845" y="254173"/>
                  <a:pt x="4276235" y="319760"/>
                  <a:pt x="4260839" y="278054"/>
                </a:cubicBezTo>
                <a:cubicBezTo>
                  <a:pt x="4323937" y="286956"/>
                  <a:pt x="4292725" y="244922"/>
                  <a:pt x="4351813" y="290531"/>
                </a:cubicBezTo>
                <a:cubicBezTo>
                  <a:pt x="4464997" y="272658"/>
                  <a:pt x="4609749" y="314584"/>
                  <a:pt x="4711075" y="274182"/>
                </a:cubicBezTo>
                <a:lnTo>
                  <a:pt x="4942986" y="256714"/>
                </a:lnTo>
                <a:lnTo>
                  <a:pt x="4975093" y="251303"/>
                </a:lnTo>
                <a:cubicBezTo>
                  <a:pt x="4975232" y="250297"/>
                  <a:pt x="4975369" y="249291"/>
                  <a:pt x="4975507" y="248286"/>
                </a:cubicBezTo>
                <a:cubicBezTo>
                  <a:pt x="4976618" y="246385"/>
                  <a:pt x="4978295" y="246375"/>
                  <a:pt x="4980605" y="247390"/>
                </a:cubicBezTo>
                <a:lnTo>
                  <a:pt x="4984527" y="249713"/>
                </a:lnTo>
                <a:lnTo>
                  <a:pt x="4990610" y="248688"/>
                </a:lnTo>
                <a:lnTo>
                  <a:pt x="5007068" y="246693"/>
                </a:lnTo>
                <a:lnTo>
                  <a:pt x="5013592" y="241106"/>
                </a:lnTo>
                <a:lnTo>
                  <a:pt x="5095653" y="240789"/>
                </a:lnTo>
                <a:lnTo>
                  <a:pt x="5119627" y="233005"/>
                </a:lnTo>
                <a:cubicBezTo>
                  <a:pt x="5141514" y="226816"/>
                  <a:pt x="5163197" y="224182"/>
                  <a:pt x="5182769" y="235660"/>
                </a:cubicBezTo>
                <a:cubicBezTo>
                  <a:pt x="5180344" y="214008"/>
                  <a:pt x="5235166" y="247288"/>
                  <a:pt x="5254661" y="230996"/>
                </a:cubicBezTo>
                <a:cubicBezTo>
                  <a:pt x="5267728" y="217158"/>
                  <a:pt x="5287406" y="224033"/>
                  <a:pt x="5306546" y="222807"/>
                </a:cubicBezTo>
                <a:cubicBezTo>
                  <a:pt x="5327410" y="210713"/>
                  <a:pt x="5414938" y="218190"/>
                  <a:pt x="5440923" y="227771"/>
                </a:cubicBezTo>
                <a:cubicBezTo>
                  <a:pt x="5508426" y="263677"/>
                  <a:pt x="5609664" y="219644"/>
                  <a:pt x="5664636" y="246788"/>
                </a:cubicBezTo>
                <a:cubicBezTo>
                  <a:pt x="5681713" y="249730"/>
                  <a:pt x="5697311" y="249929"/>
                  <a:pt x="5711906" y="248422"/>
                </a:cubicBezTo>
                <a:lnTo>
                  <a:pt x="5758995" y="229984"/>
                </a:lnTo>
                <a:lnTo>
                  <a:pt x="5784768" y="229347"/>
                </a:lnTo>
                <a:lnTo>
                  <a:pt x="5791325" y="227173"/>
                </a:lnTo>
                <a:cubicBezTo>
                  <a:pt x="5803843" y="222978"/>
                  <a:pt x="5816320" y="219147"/>
                  <a:pt x="5829240" y="216714"/>
                </a:cubicBezTo>
                <a:cubicBezTo>
                  <a:pt x="5830337" y="263473"/>
                  <a:pt x="5939302" y="203742"/>
                  <a:pt x="5917520" y="244155"/>
                </a:cubicBezTo>
                <a:cubicBezTo>
                  <a:pt x="5970898" y="240235"/>
                  <a:pt x="5962075" y="261662"/>
                  <a:pt x="5984201" y="254991"/>
                </a:cubicBezTo>
                <a:lnTo>
                  <a:pt x="5989796" y="252634"/>
                </a:lnTo>
                <a:lnTo>
                  <a:pt x="5994845" y="245709"/>
                </a:lnTo>
                <a:lnTo>
                  <a:pt x="6007294" y="244068"/>
                </a:lnTo>
                <a:lnTo>
                  <a:pt x="6020093" y="236972"/>
                </a:lnTo>
                <a:cubicBezTo>
                  <a:pt x="6143975" y="261102"/>
                  <a:pt x="6309638" y="227829"/>
                  <a:pt x="6417817" y="273587"/>
                </a:cubicBezTo>
                <a:lnTo>
                  <a:pt x="6497893" y="308483"/>
                </a:lnTo>
                <a:cubicBezTo>
                  <a:pt x="6539407" y="322455"/>
                  <a:pt x="6580258" y="277217"/>
                  <a:pt x="6620868" y="306436"/>
                </a:cubicBezTo>
                <a:cubicBezTo>
                  <a:pt x="6636749" y="323118"/>
                  <a:pt x="6670016" y="328969"/>
                  <a:pt x="6695168" y="319510"/>
                </a:cubicBezTo>
                <a:cubicBezTo>
                  <a:pt x="6699497" y="317883"/>
                  <a:pt x="6703416" y="315853"/>
                  <a:pt x="6706805" y="313484"/>
                </a:cubicBezTo>
                <a:cubicBezTo>
                  <a:pt x="6756162" y="354947"/>
                  <a:pt x="6782573" y="334244"/>
                  <a:pt x="6806152" y="362459"/>
                </a:cubicBezTo>
                <a:cubicBezTo>
                  <a:pt x="6880177" y="374037"/>
                  <a:pt x="6936793" y="346617"/>
                  <a:pt x="6958694" y="371353"/>
                </a:cubicBezTo>
                <a:cubicBezTo>
                  <a:pt x="6995971" y="369912"/>
                  <a:pt x="7044851" y="341265"/>
                  <a:pt x="7074987" y="368002"/>
                </a:cubicBezTo>
                <a:cubicBezTo>
                  <a:pt x="7077154" y="346196"/>
                  <a:pt x="7119136" y="384768"/>
                  <a:pt x="7139676" y="370468"/>
                </a:cubicBezTo>
                <a:cubicBezTo>
                  <a:pt x="7154023" y="357977"/>
                  <a:pt x="7170108" y="366769"/>
                  <a:pt x="7187325" y="367442"/>
                </a:cubicBezTo>
                <a:cubicBezTo>
                  <a:pt x="7208239" y="357461"/>
                  <a:pt x="7284374" y="373565"/>
                  <a:pt x="7305513" y="385677"/>
                </a:cubicBezTo>
                <a:cubicBezTo>
                  <a:pt x="7358216" y="428117"/>
                  <a:pt x="7456784" y="394274"/>
                  <a:pt x="7500124" y="426748"/>
                </a:cubicBezTo>
                <a:cubicBezTo>
                  <a:pt x="7570026" y="437325"/>
                  <a:pt x="7672061" y="444907"/>
                  <a:pt x="7724929" y="449138"/>
                </a:cubicBezTo>
                <a:cubicBezTo>
                  <a:pt x="7789088" y="450971"/>
                  <a:pt x="7746200" y="486754"/>
                  <a:pt x="7817327" y="452132"/>
                </a:cubicBezTo>
                <a:cubicBezTo>
                  <a:pt x="7922383" y="488419"/>
                  <a:pt x="8172547" y="432030"/>
                  <a:pt x="8259366" y="488306"/>
                </a:cubicBezTo>
                <a:cubicBezTo>
                  <a:pt x="8350099" y="498832"/>
                  <a:pt x="8293855" y="500857"/>
                  <a:pt x="8361715" y="515290"/>
                </a:cubicBezTo>
                <a:cubicBezTo>
                  <a:pt x="8371866" y="569917"/>
                  <a:pt x="8530916" y="584816"/>
                  <a:pt x="8569919" y="614538"/>
                </a:cubicBezTo>
                <a:cubicBezTo>
                  <a:pt x="8664467" y="623916"/>
                  <a:pt x="8737518" y="667979"/>
                  <a:pt x="8831835" y="648283"/>
                </a:cubicBezTo>
                <a:cubicBezTo>
                  <a:pt x="8836043" y="655540"/>
                  <a:pt x="8841988" y="661578"/>
                  <a:pt x="8849122" y="666729"/>
                </a:cubicBezTo>
                <a:lnTo>
                  <a:pt x="8853801" y="669241"/>
                </a:lnTo>
                <a:lnTo>
                  <a:pt x="8855454" y="668299"/>
                </a:lnTo>
                <a:cubicBezTo>
                  <a:pt x="8861777" y="666205"/>
                  <a:pt x="8869530" y="665188"/>
                  <a:pt x="8880205" y="665589"/>
                </a:cubicBezTo>
                <a:cubicBezTo>
                  <a:pt x="8882413" y="615998"/>
                  <a:pt x="8901725" y="649813"/>
                  <a:pt x="8935919" y="639843"/>
                </a:cubicBezTo>
                <a:cubicBezTo>
                  <a:pt x="8965695" y="634364"/>
                  <a:pt x="8979510" y="616979"/>
                  <a:pt x="9003753" y="607399"/>
                </a:cubicBezTo>
                <a:cubicBezTo>
                  <a:pt x="9023507" y="601045"/>
                  <a:pt x="9028653" y="615845"/>
                  <a:pt x="9054440" y="601719"/>
                </a:cubicBezTo>
                <a:cubicBezTo>
                  <a:pt x="9102537" y="613838"/>
                  <a:pt x="9140088" y="579118"/>
                  <a:pt x="9176644" y="571798"/>
                </a:cubicBezTo>
                <a:cubicBezTo>
                  <a:pt x="9188385" y="572749"/>
                  <a:pt x="9223409" y="566570"/>
                  <a:pt x="9255771" y="558155"/>
                </a:cubicBezTo>
                <a:lnTo>
                  <a:pt x="9257975" y="557458"/>
                </a:lnTo>
                <a:lnTo>
                  <a:pt x="9274418" y="561900"/>
                </a:lnTo>
                <a:cubicBezTo>
                  <a:pt x="9278464" y="563900"/>
                  <a:pt x="9279211" y="566336"/>
                  <a:pt x="9273680" y="569656"/>
                </a:cubicBezTo>
                <a:cubicBezTo>
                  <a:pt x="9278378" y="573580"/>
                  <a:pt x="9283120" y="575244"/>
                  <a:pt x="9287890" y="575751"/>
                </a:cubicBezTo>
                <a:cubicBezTo>
                  <a:pt x="9297426" y="576762"/>
                  <a:pt x="9307072" y="573141"/>
                  <a:pt x="9316722" y="573716"/>
                </a:cubicBezTo>
                <a:lnTo>
                  <a:pt x="9327259" y="577444"/>
                </a:lnTo>
                <a:lnTo>
                  <a:pt x="9331251" y="577179"/>
                </a:lnTo>
                <a:lnTo>
                  <a:pt x="9340659" y="577500"/>
                </a:lnTo>
                <a:lnTo>
                  <a:pt x="9339631" y="572598"/>
                </a:lnTo>
                <a:cubicBezTo>
                  <a:pt x="9337764" y="567895"/>
                  <a:pt x="9336418" y="562761"/>
                  <a:pt x="9351207" y="563785"/>
                </a:cubicBezTo>
                <a:cubicBezTo>
                  <a:pt x="9381758" y="568242"/>
                  <a:pt x="9392853" y="548462"/>
                  <a:pt x="9405150" y="568142"/>
                </a:cubicBezTo>
                <a:lnTo>
                  <a:pt x="9407882" y="573714"/>
                </a:lnTo>
                <a:lnTo>
                  <a:pt x="9414653" y="574802"/>
                </a:lnTo>
                <a:cubicBezTo>
                  <a:pt x="9418313" y="574734"/>
                  <a:pt x="9420436" y="573449"/>
                  <a:pt x="9419975" y="569856"/>
                </a:cubicBezTo>
                <a:cubicBezTo>
                  <a:pt x="9448165" y="585450"/>
                  <a:pt x="9482132" y="563716"/>
                  <a:pt x="9511372" y="560464"/>
                </a:cubicBezTo>
                <a:cubicBezTo>
                  <a:pt x="9532721" y="575263"/>
                  <a:pt x="9573014" y="553851"/>
                  <a:pt x="9633425" y="556826"/>
                </a:cubicBezTo>
                <a:cubicBezTo>
                  <a:pt x="9656670" y="573792"/>
                  <a:pt x="9674171" y="558636"/>
                  <a:pt x="9719959" y="582657"/>
                </a:cubicBezTo>
                <a:cubicBezTo>
                  <a:pt x="9722251" y="580902"/>
                  <a:pt x="9725017" y="579334"/>
                  <a:pt x="9728174" y="578001"/>
                </a:cubicBezTo>
                <a:cubicBezTo>
                  <a:pt x="9746519" y="570266"/>
                  <a:pt x="9773775" y="572028"/>
                  <a:pt x="9789050" y="581939"/>
                </a:cubicBezTo>
                <a:cubicBezTo>
                  <a:pt x="9862796" y="615076"/>
                  <a:pt x="9933554" y="619385"/>
                  <a:pt x="9999097" y="630056"/>
                </a:cubicBezTo>
                <a:cubicBezTo>
                  <a:pt x="10073634" y="639072"/>
                  <a:pt x="10027878" y="603769"/>
                  <a:pt x="10118147" y="636802"/>
                </a:cubicBezTo>
                <a:cubicBezTo>
                  <a:pt x="10129583" y="626600"/>
                  <a:pt x="10141531" y="626951"/>
                  <a:pt x="10160919" y="633662"/>
                </a:cubicBezTo>
                <a:cubicBezTo>
                  <a:pt x="10197237" y="637224"/>
                  <a:pt x="10197744" y="609490"/>
                  <a:pt x="10232545" y="628744"/>
                </a:cubicBezTo>
                <a:cubicBezTo>
                  <a:pt x="10227729" y="613472"/>
                  <a:pt x="10302341" y="628038"/>
                  <a:pt x="10287354" y="611436"/>
                </a:cubicBezTo>
                <a:cubicBezTo>
                  <a:pt x="10312702" y="599686"/>
                  <a:pt x="10321773" y="622726"/>
                  <a:pt x="10346741" y="612725"/>
                </a:cubicBezTo>
                <a:cubicBezTo>
                  <a:pt x="10373648" y="611923"/>
                  <a:pt x="10329597" y="627428"/>
                  <a:pt x="10358891" y="630654"/>
                </a:cubicBezTo>
                <a:cubicBezTo>
                  <a:pt x="10394727" y="631893"/>
                  <a:pt x="10391419" y="659011"/>
                  <a:pt x="10422952" y="626310"/>
                </a:cubicBezTo>
                <a:cubicBezTo>
                  <a:pt x="10459313" y="637271"/>
                  <a:pt x="10468379" y="622210"/>
                  <a:pt x="10520312" y="617790"/>
                </a:cubicBezTo>
                <a:cubicBezTo>
                  <a:pt x="10540692" y="627850"/>
                  <a:pt x="10558327" y="624717"/>
                  <a:pt x="10576039" y="617427"/>
                </a:cubicBezTo>
                <a:cubicBezTo>
                  <a:pt x="10625508" y="622847"/>
                  <a:pt x="10672265" y="613041"/>
                  <a:pt x="10728718" y="611492"/>
                </a:cubicBezTo>
                <a:cubicBezTo>
                  <a:pt x="10788054" y="625173"/>
                  <a:pt x="10821675" y="603337"/>
                  <a:pt x="10881994" y="601780"/>
                </a:cubicBezTo>
                <a:cubicBezTo>
                  <a:pt x="10938647" y="627611"/>
                  <a:pt x="10924569" y="570890"/>
                  <a:pt x="10974772" y="574756"/>
                </a:cubicBezTo>
                <a:cubicBezTo>
                  <a:pt x="11054469" y="599514"/>
                  <a:pt x="10974757" y="556166"/>
                  <a:pt x="11100552" y="569069"/>
                </a:cubicBezTo>
                <a:cubicBezTo>
                  <a:pt x="11107335" y="572917"/>
                  <a:pt x="11123036" y="569926"/>
                  <a:pt x="11121894" y="565000"/>
                </a:cubicBezTo>
                <a:cubicBezTo>
                  <a:pt x="11129768" y="566836"/>
                  <a:pt x="11148041" y="576945"/>
                  <a:pt x="11150643" y="569233"/>
                </a:cubicBezTo>
                <a:cubicBezTo>
                  <a:pt x="11191007" y="569951"/>
                  <a:pt x="11230667" y="576130"/>
                  <a:pt x="11265796" y="587175"/>
                </a:cubicBezTo>
                <a:cubicBezTo>
                  <a:pt x="11344554" y="576956"/>
                  <a:pt x="11299274" y="611579"/>
                  <a:pt x="11355726" y="610122"/>
                </a:cubicBezTo>
                <a:cubicBezTo>
                  <a:pt x="11402025" y="596607"/>
                  <a:pt x="11417778" y="609803"/>
                  <a:pt x="11470658" y="601703"/>
                </a:cubicBezTo>
                <a:cubicBezTo>
                  <a:pt x="11486705" y="627669"/>
                  <a:pt x="11519888" y="601016"/>
                  <a:pt x="11539778" y="608939"/>
                </a:cubicBezTo>
                <a:cubicBezTo>
                  <a:pt x="11574043" y="580735"/>
                  <a:pt x="11617623" y="638927"/>
                  <a:pt x="11651535" y="639663"/>
                </a:cubicBezTo>
                <a:cubicBezTo>
                  <a:pt x="11708897" y="636377"/>
                  <a:pt x="11772338" y="608253"/>
                  <a:pt x="11802020" y="638398"/>
                </a:cubicBezTo>
                <a:cubicBezTo>
                  <a:pt x="11806807" y="626481"/>
                  <a:pt x="11802365" y="609922"/>
                  <a:pt x="11834825" y="613125"/>
                </a:cubicBezTo>
                <a:cubicBezTo>
                  <a:pt x="11848113" y="607401"/>
                  <a:pt x="11851264" y="588974"/>
                  <a:pt x="11877449" y="598790"/>
                </a:cubicBezTo>
                <a:cubicBezTo>
                  <a:pt x="11843946" y="614246"/>
                  <a:pt x="11898192" y="617922"/>
                  <a:pt x="11892393" y="636939"/>
                </a:cubicBezTo>
                <a:cubicBezTo>
                  <a:pt x="11932582" y="650019"/>
                  <a:pt x="12026348" y="636148"/>
                  <a:pt x="12020094" y="670415"/>
                </a:cubicBezTo>
                <a:cubicBezTo>
                  <a:pt x="12031319" y="691006"/>
                  <a:pt x="12084600" y="660995"/>
                  <a:pt x="12084199" y="682904"/>
                </a:cubicBezTo>
                <a:cubicBezTo>
                  <a:pt x="12107472" y="669352"/>
                  <a:pt x="12147283" y="693523"/>
                  <a:pt x="12184719" y="693779"/>
                </a:cubicBezTo>
                <a:lnTo>
                  <a:pt x="12192000" y="698582"/>
                </a:lnTo>
                <a:lnTo>
                  <a:pt x="12192000" y="2514212"/>
                </a:lnTo>
                <a:lnTo>
                  <a:pt x="0" y="2514212"/>
                </a:lnTo>
                <a:lnTo>
                  <a:pt x="0" y="389701"/>
                </a:lnTo>
                <a:lnTo>
                  <a:pt x="2342" y="390690"/>
                </a:lnTo>
                <a:cubicBezTo>
                  <a:pt x="19293" y="399646"/>
                  <a:pt x="34869" y="408448"/>
                  <a:pt x="52832" y="414585"/>
                </a:cubicBezTo>
                <a:cubicBezTo>
                  <a:pt x="66618" y="437393"/>
                  <a:pt x="160312" y="422136"/>
                  <a:pt x="181833" y="426282"/>
                </a:cubicBezTo>
                <a:cubicBezTo>
                  <a:pt x="210976" y="416847"/>
                  <a:pt x="201697" y="418897"/>
                  <a:pt x="232344" y="412403"/>
                </a:cubicBezTo>
                <a:cubicBezTo>
                  <a:pt x="243291" y="385432"/>
                  <a:pt x="298585" y="394911"/>
                  <a:pt x="328963" y="389204"/>
                </a:cubicBezTo>
                <a:cubicBezTo>
                  <a:pt x="334325" y="365351"/>
                  <a:pt x="354405" y="358454"/>
                  <a:pt x="407676" y="335549"/>
                </a:cubicBezTo>
                <a:cubicBezTo>
                  <a:pt x="412678" y="308603"/>
                  <a:pt x="482160" y="338768"/>
                  <a:pt x="501221" y="296456"/>
                </a:cubicBezTo>
                <a:cubicBezTo>
                  <a:pt x="505071" y="297730"/>
                  <a:pt x="509180" y="298635"/>
                  <a:pt x="513422" y="299142"/>
                </a:cubicBezTo>
                <a:cubicBezTo>
                  <a:pt x="538056" y="302089"/>
                  <a:pt x="561680" y="291273"/>
                  <a:pt x="566181" y="274985"/>
                </a:cubicBezTo>
                <a:cubicBezTo>
                  <a:pt x="602317" y="213205"/>
                  <a:pt x="664992" y="242196"/>
                  <a:pt x="715501" y="208814"/>
                </a:cubicBezTo>
                <a:cubicBezTo>
                  <a:pt x="775993" y="174427"/>
                  <a:pt x="766920" y="172896"/>
                  <a:pt x="818524" y="105901"/>
                </a:cubicBezTo>
                <a:cubicBezTo>
                  <a:pt x="839150" y="113907"/>
                  <a:pt x="849917" y="109648"/>
                  <a:pt x="861377" y="95700"/>
                </a:cubicBezTo>
                <a:cubicBezTo>
                  <a:pt x="891666" y="79897"/>
                  <a:pt x="919300" y="111522"/>
                  <a:pt x="932809" y="78226"/>
                </a:cubicBezTo>
                <a:cubicBezTo>
                  <a:pt x="935429" y="82991"/>
                  <a:pt x="940838" y="84015"/>
                  <a:pt x="947517" y="83246"/>
                </a:cubicBezTo>
                <a:lnTo>
                  <a:pt x="953836" y="81618"/>
                </a:lnTo>
                <a:lnTo>
                  <a:pt x="954499" y="81950"/>
                </a:lnTo>
                <a:lnTo>
                  <a:pt x="955824" y="81107"/>
                </a:lnTo>
                <a:lnTo>
                  <a:pt x="969830" y="77500"/>
                </a:lnTo>
                <a:cubicBezTo>
                  <a:pt x="985211" y="72671"/>
                  <a:pt x="999573" y="68445"/>
                  <a:pt x="1000732" y="80378"/>
                </a:cubicBezTo>
                <a:cubicBezTo>
                  <a:pt x="1009502" y="81699"/>
                  <a:pt x="1015199" y="80857"/>
                  <a:pt x="1019324" y="78903"/>
                </a:cubicBezTo>
                <a:cubicBezTo>
                  <a:pt x="1027573" y="74997"/>
                  <a:pt x="1029542" y="66644"/>
                  <a:pt x="1037274" y="62267"/>
                </a:cubicBezTo>
                <a:lnTo>
                  <a:pt x="1049971" y="60424"/>
                </a:lnTo>
                <a:lnTo>
                  <a:pt x="1052480" y="58135"/>
                </a:lnTo>
                <a:lnTo>
                  <a:pt x="1059690" y="53641"/>
                </a:lnTo>
                <a:lnTo>
                  <a:pt x="1052220" y="49522"/>
                </a:lnTo>
                <a:cubicBezTo>
                  <a:pt x="1044419" y="46017"/>
                  <a:pt x="1125995" y="37448"/>
                  <a:pt x="1138039" y="30872"/>
                </a:cubicBezTo>
                <a:lnTo>
                  <a:pt x="1210926" y="14979"/>
                </a:lnTo>
                <a:lnTo>
                  <a:pt x="1336068" y="38186"/>
                </a:lnTo>
                <a:cubicBezTo>
                  <a:pt x="1363940" y="5039"/>
                  <a:pt x="1430115" y="18160"/>
                  <a:pt x="1459261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A51828-8A1C-4718-8592-FA8A6983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77223" y="-1"/>
            <a:ext cx="6914777" cy="64332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ED38F-4D9B-45D4-BD97-A4EA3529AED9}"/>
              </a:ext>
            </a:extLst>
          </p:cNvPr>
          <p:cNvSpPr txBox="1"/>
          <p:nvPr/>
        </p:nvSpPr>
        <p:spPr>
          <a:xfrm>
            <a:off x="-14660" y="6432502"/>
            <a:ext cx="7461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1</a:t>
            </a:r>
            <a:r>
              <a:rPr lang="en-US" sz="2400" dirty="0"/>
              <a:t>Results generated on the </a:t>
            </a:r>
            <a:r>
              <a:rPr lang="en-US" sz="2400" i="1" dirty="0" err="1"/>
              <a:t>ibmq_bogota</a:t>
            </a:r>
            <a:r>
              <a:rPr lang="en-US" sz="2400" dirty="0"/>
              <a:t> quantum backend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59B2D10-4C2E-AD25-34ED-09F5EF396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8" y="1614248"/>
            <a:ext cx="5874728" cy="391648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16D8DDD-DCC0-E985-A7FE-17CBD3000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47" y="1614248"/>
            <a:ext cx="5874728" cy="39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273960EF-68EC-4207-95B7-7C6840330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8" b="49875"/>
          <a:stretch/>
        </p:blipFill>
        <p:spPr>
          <a:xfrm>
            <a:off x="1884627" y="3671316"/>
            <a:ext cx="3219151" cy="2545862"/>
          </a:xfrm>
          <a:prstGeom prst="rect">
            <a:avLst/>
          </a:prstGeom>
        </p:spPr>
      </p:pic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A9255C40-A4A0-429A-8897-87CAA086B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57"/>
          <a:stretch/>
        </p:blipFill>
        <p:spPr>
          <a:xfrm>
            <a:off x="7151555" y="3671316"/>
            <a:ext cx="3228766" cy="2553469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852756-2B92-D606-1BDF-E15AC0EEF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70" y="361565"/>
            <a:ext cx="4177864" cy="278524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03DE558-EFA5-E03A-7064-AD8949F86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06" y="361565"/>
            <a:ext cx="4177864" cy="27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8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CB83-9385-4F19-B5AA-29C1AE1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22" y="-180999"/>
            <a:ext cx="8376514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 dirty="0"/>
              <a:t>Consider two bodies</a:t>
            </a:r>
            <a:br>
              <a:rPr lang="en-US" sz="3200" spc="600" dirty="0"/>
            </a:br>
            <a:br>
              <a:rPr lang="en-US" sz="3200" spc="600" dirty="0"/>
            </a:br>
            <a:endParaRPr lang="en-US" sz="3200" spc="600" dirty="0"/>
          </a:p>
        </p:txBody>
      </p:sp>
      <p:pic>
        <p:nvPicPr>
          <p:cNvPr id="1026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587A3531-8A22-4B5E-8A3C-9FC26F10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09" y="1646583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2708884" y="4287275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A67F7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84" y="4287275"/>
                <a:ext cx="402672" cy="923709"/>
              </a:xfrm>
              <a:prstGeom prst="rect">
                <a:avLst/>
              </a:prstGeom>
              <a:blipFill>
                <a:blip r:embed="rId6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FBD8576A-2CED-4F9B-9278-4CA7625B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76" y="1646583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8524791" y="4287275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BAD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791" y="4287275"/>
                <a:ext cx="402672" cy="923709"/>
              </a:xfrm>
              <a:prstGeom prst="rect">
                <a:avLst/>
              </a:prstGeom>
              <a:blipFill>
                <a:blip r:embed="rId9"/>
                <a:stretch>
                  <a:fillRect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C9C984-24F7-4AF5-9B06-D1E6BD4E0B20}"/>
                  </a:ext>
                </a:extLst>
              </p:cNvPr>
              <p:cNvSpPr txBox="1"/>
              <p:nvPr/>
            </p:nvSpPr>
            <p:spPr>
              <a:xfrm>
                <a:off x="4010168" y="5148194"/>
                <a:ext cx="36160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A67F79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en-US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sSub>
                        <m:sSubPr>
                          <m:ctrlP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US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BAD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C9C984-24F7-4AF5-9B06-D1E6BD4E0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68" y="5148194"/>
                <a:ext cx="3616010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48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5922C-2E9A-4853-8742-45F80592A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730"/>
          <a:stretch/>
        </p:blipFill>
        <p:spPr>
          <a:xfrm>
            <a:off x="20" y="10"/>
            <a:ext cx="12191980" cy="6857989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68169-4385-41DF-8A8D-1DD2578B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5" y="737923"/>
            <a:ext cx="7223106" cy="82693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spc="600" dirty="0" err="1"/>
              <a:t>Generalisation</a:t>
            </a:r>
            <a:r>
              <a:rPr lang="en-US" sz="4400" spc="600" dirty="0"/>
              <a:t> </a:t>
            </a:r>
            <a:br>
              <a:rPr lang="en-US" sz="4400" spc="600" dirty="0"/>
            </a:br>
            <a:r>
              <a:rPr lang="en-US" sz="4400" spc="600" dirty="0"/>
              <a:t>to larger Systems</a:t>
            </a:r>
          </a:p>
        </p:txBody>
      </p:sp>
    </p:spTree>
    <p:extLst>
      <p:ext uri="{BB962C8B-B14F-4D97-AF65-F5344CB8AC3E}">
        <p14:creationId xmlns:p14="http://schemas.microsoft.com/office/powerpoint/2010/main" val="66072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Take the original 2-qubit pair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2268CD-6202-4B6F-B20C-C1E42E85E4C1}"/>
                  </a:ext>
                </a:extLst>
              </p:cNvPr>
              <p:cNvSpPr txBox="1"/>
              <p:nvPr/>
            </p:nvSpPr>
            <p:spPr>
              <a:xfrm>
                <a:off x="640965" y="4844754"/>
                <a:ext cx="15551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5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2268CD-6202-4B6F-B20C-C1E42E85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5" y="4844754"/>
                <a:ext cx="1555192" cy="923330"/>
              </a:xfrm>
              <a:prstGeom prst="rect">
                <a:avLst/>
              </a:prstGeom>
              <a:blipFill>
                <a:blip r:embed="rId6"/>
                <a:stretch>
                  <a:fillRect r="-4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C4D41CC4-0BA7-4954-AFA3-A88B97D0743C}"/>
              </a:ext>
            </a:extLst>
          </p:cNvPr>
          <p:cNvSpPr/>
          <p:nvPr/>
        </p:nvSpPr>
        <p:spPr>
          <a:xfrm rot="16200000">
            <a:off x="1740219" y="2903072"/>
            <a:ext cx="322826" cy="3175941"/>
          </a:xfrm>
          <a:prstGeom prst="leftBrace">
            <a:avLst>
              <a:gd name="adj1" fmla="val 579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And Extend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7FF871-4FD6-44C1-8962-22C28AB9B8C1}"/>
                  </a:ext>
                </a:extLst>
              </p:cNvPr>
              <p:cNvSpPr txBox="1"/>
              <p:nvPr/>
            </p:nvSpPr>
            <p:spPr>
              <a:xfrm>
                <a:off x="1664227" y="4844754"/>
                <a:ext cx="25370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7FF871-4FD6-44C1-8962-22C28AB9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27" y="4844754"/>
                <a:ext cx="253706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A23309B7-4431-4872-AD1A-5C4698992D11}"/>
              </a:ext>
            </a:extLst>
          </p:cNvPr>
          <p:cNvSpPr/>
          <p:nvPr/>
        </p:nvSpPr>
        <p:spPr>
          <a:xfrm rot="16200000">
            <a:off x="2625804" y="2017488"/>
            <a:ext cx="322826" cy="4947110"/>
          </a:xfrm>
          <a:prstGeom prst="leftBrace">
            <a:avLst>
              <a:gd name="adj1" fmla="val 579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To an n-qubit chain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FD8866-87DE-46C4-AE51-2F1FDB57F8B0}"/>
                  </a:ext>
                </a:extLst>
              </p:cNvPr>
              <p:cNvSpPr txBox="1"/>
              <p:nvPr/>
            </p:nvSpPr>
            <p:spPr>
              <a:xfrm>
                <a:off x="4714120" y="4844754"/>
                <a:ext cx="27677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2FD8866-87DE-46C4-AE51-2F1FDB57F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20" y="4844754"/>
                <a:ext cx="276774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D54C209B-7129-4DF1-A8FF-26484BC597AE}"/>
              </a:ext>
            </a:extLst>
          </p:cNvPr>
          <p:cNvSpPr/>
          <p:nvPr/>
        </p:nvSpPr>
        <p:spPr>
          <a:xfrm rot="16200000">
            <a:off x="5934587" y="-1291298"/>
            <a:ext cx="322826" cy="11564681"/>
          </a:xfrm>
          <a:prstGeom prst="leftBrace">
            <a:avLst>
              <a:gd name="adj1" fmla="val 5790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91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Generalising</a:t>
            </a:r>
            <a:r>
              <a:rPr lang="en-US" sz="4400" dirty="0"/>
              <a:t> the INITIAL STATE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768699" y="2782280"/>
            <a:ext cx="1726041" cy="1293443"/>
            <a:chOff x="4975199" y="1646583"/>
            <a:chExt cx="3707586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4975199" y="2855745"/>
              <a:ext cx="2778360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658FB6-A8B5-44BF-A73A-CC68008FD365}"/>
              </a:ext>
            </a:extLst>
          </p:cNvPr>
          <p:cNvSpPr txBox="1"/>
          <p:nvPr/>
        </p:nvSpPr>
        <p:spPr>
          <a:xfrm>
            <a:off x="1972770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F15DB-8B86-492F-9431-7D304D0F8A3F}"/>
                  </a:ext>
                </a:extLst>
              </p:cNvPr>
              <p:cNvSpPr txBox="1"/>
              <p:nvPr/>
            </p:nvSpPr>
            <p:spPr>
              <a:xfrm>
                <a:off x="4464482" y="4070318"/>
                <a:ext cx="76706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F15DB-8B86-492F-9431-7D304D0F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82" y="4070318"/>
                <a:ext cx="767069" cy="727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AC32A5-A344-4EF7-A42C-D2276BF0598F}"/>
                  </a:ext>
                </a:extLst>
              </p:cNvPr>
              <p:cNvSpPr txBox="1"/>
              <p:nvPr/>
            </p:nvSpPr>
            <p:spPr>
              <a:xfrm>
                <a:off x="6446309" y="4070318"/>
                <a:ext cx="1255985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AC32A5-A344-4EF7-A42C-D2276BF05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09" y="4070318"/>
                <a:ext cx="1255985" cy="727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161D911-D5EB-4E48-ABE3-C2EEC4104290}"/>
                  </a:ext>
                </a:extLst>
              </p:cNvPr>
              <p:cNvSpPr/>
              <p:nvPr/>
            </p:nvSpPr>
            <p:spPr>
              <a:xfrm>
                <a:off x="3361907" y="5208696"/>
                <a:ext cx="5468187" cy="6145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32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161D911-D5EB-4E48-ABE3-C2EEC4104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907" y="5208696"/>
                <a:ext cx="5468187" cy="6145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A45D4A9-E43F-454A-944E-20BEAEFCAE2A}"/>
              </a:ext>
            </a:extLst>
          </p:cNvPr>
          <p:cNvSpPr txBox="1"/>
          <p:nvPr/>
        </p:nvSpPr>
        <p:spPr>
          <a:xfrm>
            <a:off x="5781675" y="1952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18706A-D4D1-43E8-8AB3-39F5EF992A6F}"/>
                  </a:ext>
                </a:extLst>
              </p:cNvPr>
              <p:cNvSpPr/>
              <p:nvPr/>
            </p:nvSpPr>
            <p:spPr>
              <a:xfrm>
                <a:off x="5551890" y="1902421"/>
                <a:ext cx="1495218" cy="727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18706A-D4D1-43E8-8AB3-39F5EF99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890" y="1902421"/>
                <a:ext cx="1495218" cy="727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9ABCF9-16AB-4F62-AEEA-4236E1237885}"/>
              </a:ext>
            </a:extLst>
          </p:cNvPr>
          <p:cNvCxnSpPr>
            <a:cxnSpLocks/>
          </p:cNvCxnSpPr>
          <p:nvPr/>
        </p:nvCxnSpPr>
        <p:spPr>
          <a:xfrm>
            <a:off x="5841204" y="2630249"/>
            <a:ext cx="0" cy="554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1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Generalising</a:t>
            </a:r>
            <a:r>
              <a:rPr lang="en-US" sz="4400" dirty="0"/>
              <a:t> the initial state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BA4144-A461-4943-B7D5-294629001BBE}"/>
                  </a:ext>
                </a:extLst>
              </p:cNvPr>
              <p:cNvSpPr txBox="1"/>
              <p:nvPr/>
            </p:nvSpPr>
            <p:spPr>
              <a:xfrm>
                <a:off x="587535" y="4816837"/>
                <a:ext cx="11774698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</m:sup>
                      </m:sSubSup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⊗(</m:t>
                              </m:r>
                              <m:r>
                                <a:rPr lang="en-US" sz="3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Sup>
                            <m:sSubSupPr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)⊗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+2: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BA4144-A461-4943-B7D5-29462900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35" y="4816837"/>
                <a:ext cx="11774698" cy="1384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CF0927-7AB9-469E-A212-4205908367B7}"/>
                  </a:ext>
                </a:extLst>
              </p:cNvPr>
              <p:cNvSpPr txBox="1"/>
              <p:nvPr/>
            </p:nvSpPr>
            <p:spPr>
              <a:xfrm>
                <a:off x="4464482" y="4070318"/>
                <a:ext cx="76706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CF0927-7AB9-469E-A212-42059083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482" y="4070318"/>
                <a:ext cx="767069" cy="727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7EDF9E-965F-414A-8104-52D4D6A6B52A}"/>
                  </a:ext>
                </a:extLst>
              </p:cNvPr>
              <p:cNvSpPr txBox="1"/>
              <p:nvPr/>
            </p:nvSpPr>
            <p:spPr>
              <a:xfrm>
                <a:off x="6446309" y="4070318"/>
                <a:ext cx="1255985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7EDF9E-965F-414A-8104-52D4D6A6B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09" y="4070318"/>
                <a:ext cx="1255985" cy="727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02A61A-2A0C-4781-A1AE-564CEA76D0B7}"/>
                  </a:ext>
                </a:extLst>
              </p:cNvPr>
              <p:cNvSpPr/>
              <p:nvPr/>
            </p:nvSpPr>
            <p:spPr>
              <a:xfrm>
                <a:off x="5551890" y="1902421"/>
                <a:ext cx="1495218" cy="727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02A61A-2A0C-4781-A1AE-564CEA76D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890" y="1902421"/>
                <a:ext cx="1495218" cy="7278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784E2A-C1CC-4ED3-AC13-21DE7E020190}"/>
              </a:ext>
            </a:extLst>
          </p:cNvPr>
          <p:cNvCxnSpPr>
            <a:cxnSpLocks/>
          </p:cNvCxnSpPr>
          <p:nvPr/>
        </p:nvCxnSpPr>
        <p:spPr>
          <a:xfrm>
            <a:off x="5841204" y="2630249"/>
            <a:ext cx="0" cy="554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7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9601"/>
            <a:ext cx="10192509" cy="12160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/>
              <a:t>Generalising</a:t>
            </a:r>
            <a:r>
              <a:rPr lang="en-US" sz="4400" dirty="0"/>
              <a:t> the </a:t>
            </a:r>
            <a:r>
              <a:rPr lang="en-US" sz="4400" dirty="0" err="1"/>
              <a:t>thermalisation</a:t>
            </a:r>
            <a:r>
              <a:rPr lang="en-US" sz="4400" dirty="0"/>
              <a:t> interaction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658FB6-A8B5-44BF-A73A-CC68008FD365}"/>
              </a:ext>
            </a:extLst>
          </p:cNvPr>
          <p:cNvSpPr txBox="1"/>
          <p:nvPr/>
        </p:nvSpPr>
        <p:spPr>
          <a:xfrm>
            <a:off x="1972770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1DFFE99-303D-4407-8169-CA8E364B6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3947">
            <a:off x="4555179" y="2158605"/>
            <a:ext cx="2558697" cy="2540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768699" y="2782280"/>
            <a:ext cx="1726041" cy="1293443"/>
            <a:chOff x="4975199" y="1646583"/>
            <a:chExt cx="3707586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4975199" y="2855745"/>
              <a:ext cx="2778360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D9438F-8B21-4242-9953-679F47619696}"/>
                  </a:ext>
                </a:extLst>
              </p:cNvPr>
              <p:cNvSpPr txBox="1"/>
              <p:nvPr/>
            </p:nvSpPr>
            <p:spPr>
              <a:xfrm>
                <a:off x="4031887" y="4070318"/>
                <a:ext cx="767069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D9438F-8B21-4242-9953-679F4761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887" y="4070318"/>
                <a:ext cx="767069" cy="727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BA7E20-010E-4985-A861-AC647F64C7FC}"/>
                  </a:ext>
                </a:extLst>
              </p:cNvPr>
              <p:cNvSpPr txBox="1"/>
              <p:nvPr/>
            </p:nvSpPr>
            <p:spPr>
              <a:xfrm>
                <a:off x="6646006" y="4070318"/>
                <a:ext cx="1255985" cy="727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BA7E20-010E-4985-A861-AC647F64C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06" y="4070318"/>
                <a:ext cx="1255985" cy="727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D3A17-9D46-48B4-A9FF-F4D7AD206A4A}"/>
                  </a:ext>
                </a:extLst>
              </p:cNvPr>
              <p:cNvSpPr/>
              <p:nvPr/>
            </p:nvSpPr>
            <p:spPr>
              <a:xfrm>
                <a:off x="5073773" y="5214501"/>
                <a:ext cx="1521507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D3A17-9D46-48B4-A9FF-F4D7AD206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773" y="5214501"/>
                <a:ext cx="1521507" cy="6649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572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8EFBAC48-9F5C-448D-B020-8CD3EE6C1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5340">
            <a:off x="577020" y="2158604"/>
            <a:ext cx="2558697" cy="2540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FF59F1C-7CD2-41D4-BA73-BB92318B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3947">
            <a:off x="4555179" y="2158604"/>
            <a:ext cx="2558697" cy="254078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06AD7C4D-3344-41CD-9C72-C85BFEA5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3849">
            <a:off x="2629615" y="2158604"/>
            <a:ext cx="2558697" cy="2540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2B6232C-8F66-45B9-89BB-63B181F2E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346" y="4802545"/>
            <a:ext cx="3337209" cy="121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DDDD89-9A95-42D9-BFF8-2840C8F658C4}"/>
                  </a:ext>
                </a:extLst>
              </p:cNvPr>
              <p:cNvSpPr txBox="1"/>
              <p:nvPr/>
            </p:nvSpPr>
            <p:spPr>
              <a:xfrm>
                <a:off x="5413880" y="5177126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DDDD89-9A95-42D9-BFF8-2840C8F65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880" y="5177126"/>
                <a:ext cx="63350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3A9868-D034-4CD4-92AC-9F657287EEC6}"/>
                  </a:ext>
                </a:extLst>
              </p:cNvPr>
              <p:cNvSpPr/>
              <p:nvPr/>
            </p:nvSpPr>
            <p:spPr>
              <a:xfrm>
                <a:off x="1794377" y="4701185"/>
                <a:ext cx="3691139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𝐷𝑀</m:t>
                              </m:r>
                            </m:sub>
                            <m:sup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3A9868-D034-4CD4-92AC-9F657287E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77" y="4701185"/>
                <a:ext cx="3691139" cy="14770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>
            <a:extLst>
              <a:ext uri="{FF2B5EF4-FFF2-40B4-BE49-F238E27FC236}">
                <a16:creationId xmlns:a16="http://schemas.microsoft.com/office/drawing/2014/main" id="{6AA712BF-CDC3-4C56-B4C8-B5E44C48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9601"/>
            <a:ext cx="10192509" cy="12160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/>
              <a:t>Generealising</a:t>
            </a:r>
            <a:r>
              <a:rPr lang="en-US" sz="4400" dirty="0"/>
              <a:t> the </a:t>
            </a:r>
            <a:r>
              <a:rPr lang="en-US" sz="4400" dirty="0" err="1"/>
              <a:t>thermalisation</a:t>
            </a:r>
            <a:r>
              <a:rPr lang="en-US" sz="4400" dirty="0"/>
              <a:t> interaction</a:t>
            </a:r>
          </a:p>
        </p:txBody>
      </p:sp>
    </p:spTree>
    <p:extLst>
      <p:ext uri="{BB962C8B-B14F-4D97-AF65-F5344CB8AC3E}">
        <p14:creationId xmlns:p14="http://schemas.microsoft.com/office/powerpoint/2010/main" val="29423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NOW ADD TEMPERATURE GRADIENT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2B3B6-9D76-45A7-98EF-70377D30C51D}"/>
                  </a:ext>
                </a:extLst>
              </p:cNvPr>
              <p:cNvSpPr txBox="1"/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Initial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⊗(</m:t>
                            </m:r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)⊗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+2: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2B3B6-9D76-45A7-98EF-70377D30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blipFill>
                <a:blip r:embed="rId7"/>
                <a:stretch>
                  <a:fillRect l="-1845" t="-15625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E62CB7-B8CA-430A-960C-25E34F88B25B}"/>
                  </a:ext>
                </a:extLst>
              </p:cNvPr>
              <p:cNvSpPr/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Evolution: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E62CB7-B8CA-430A-960C-25E34F88B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  <a:blipFill>
                <a:blip r:embed="rId8"/>
                <a:stretch>
                  <a:fillRect t="-80000" b="-1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373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NOW ADD TEMPERATURE GRADIENT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3302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3"/>
            <a:chExt cx="5265727" cy="277835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2B3B6-9D76-45A7-98EF-70377D30C51D}"/>
                  </a:ext>
                </a:extLst>
              </p:cNvPr>
              <p:cNvSpPr txBox="1"/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Initial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⊗(</m:t>
                            </m:r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)⊗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+2: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B2B3B6-9D76-45A7-98EF-70377D30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blipFill>
                <a:blip r:embed="rId7"/>
                <a:stretch>
                  <a:fillRect l="-1845" t="-15625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E62CB7-B8CA-430A-960C-25E34F88B25B}"/>
                  </a:ext>
                </a:extLst>
              </p:cNvPr>
              <p:cNvSpPr/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Evolution: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E62CB7-B8CA-430A-960C-25E34F88B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  <a:blipFill>
                <a:blip r:embed="rId8"/>
                <a:stretch>
                  <a:fillRect t="-80000" b="-1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39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CB83-9385-4F19-B5AA-29C1AE1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24" y="-180999"/>
            <a:ext cx="9725152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 dirty="0"/>
              <a:t>and Place them in thermal contact </a:t>
            </a:r>
            <a:br>
              <a:rPr lang="en-US" sz="3200" spc="600" dirty="0"/>
            </a:br>
            <a:br>
              <a:rPr lang="en-US" sz="3200" spc="600" dirty="0"/>
            </a:br>
            <a:endParaRPr lang="en-US" sz="3200" spc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A67F7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blipFill>
                <a:blip r:embed="rId5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FBD8576A-2CED-4F9B-9278-4CA7625B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88" y="1646583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BAD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blipFill>
                <a:blip r:embed="rId8"/>
                <a:stretch>
                  <a:fillRect r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587A3531-8A22-4B5E-8A3C-9FC26F10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2" y="21929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320F99-B930-44E2-B6B9-F56567536A01}"/>
              </a:ext>
            </a:extLst>
          </p:cNvPr>
          <p:cNvSpPr txBox="1">
            <a:spLocks/>
          </p:cNvSpPr>
          <p:nvPr/>
        </p:nvSpPr>
        <p:spPr>
          <a:xfrm>
            <a:off x="1910822" y="-180999"/>
            <a:ext cx="8376514" cy="2596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Batang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69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D3E74-E430-4EBF-AE2D-E39AFE4C7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As well as correlations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22653D-7FC8-43B0-B783-10D4547D0EEF}"/>
              </a:ext>
            </a:extLst>
          </p:cNvPr>
          <p:cNvSpPr/>
          <p:nvPr/>
        </p:nvSpPr>
        <p:spPr>
          <a:xfrm>
            <a:off x="6342679" y="3345193"/>
            <a:ext cx="1582121" cy="167611"/>
          </a:xfrm>
          <a:prstGeom prst="rect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  <a:effectLst>
            <a:glow rad="228600">
              <a:srgbClr val="A67F79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142D0E-17B8-44C4-AC49-AA5D259C9569}"/>
              </a:ext>
            </a:extLst>
          </p:cNvPr>
          <p:cNvGrpSpPr/>
          <p:nvPr/>
        </p:nvGrpSpPr>
        <p:grpSpPr>
          <a:xfrm>
            <a:off x="5030441" y="2782278"/>
            <a:ext cx="2451423" cy="1293442"/>
            <a:chOff x="3417058" y="1646582"/>
            <a:chExt cx="5265727" cy="27783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885D4B-1691-46E7-9A83-E899D5CB652F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228600">
                <a:srgbClr val="8BADD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4478510-69AB-4ECD-A2BD-EB9B06D02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4B1C46-AAAF-48B1-BF68-5FF0BD187510}"/>
              </a:ext>
            </a:extLst>
          </p:cNvPr>
          <p:cNvGrpSpPr/>
          <p:nvPr/>
        </p:nvGrpSpPr>
        <p:grpSpPr>
          <a:xfrm>
            <a:off x="3043317" y="2782279"/>
            <a:ext cx="2451423" cy="1293442"/>
            <a:chOff x="3417058" y="1646583"/>
            <a:chExt cx="5265727" cy="2778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278A08-434A-4BE9-A632-A0C573D8DF29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228600">
                <a:srgbClr val="A67F79">
                  <a:alpha val="6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93C6DB0-57B2-43F1-9A80-B813ECA39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8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76D1B-49CC-4119-8710-90E2338E136F}"/>
              </a:ext>
            </a:extLst>
          </p:cNvPr>
          <p:cNvGrpSpPr/>
          <p:nvPr/>
        </p:nvGrpSpPr>
        <p:grpSpPr>
          <a:xfrm>
            <a:off x="200026" y="2782279"/>
            <a:ext cx="3289576" cy="1293442"/>
            <a:chOff x="1616681" y="1646583"/>
            <a:chExt cx="7066104" cy="27783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9E633D-F2F3-4D2D-AB02-A6D4FC7D8695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228600">
                <a:srgbClr val="A67F79">
                  <a:alpha val="96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DBE25EE-3981-413D-8E7C-D4121C173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9BE208F-7FE2-4B81-8157-6BB096CB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F30321-C1F6-46AB-9005-163BE3454881}"/>
              </a:ext>
            </a:extLst>
          </p:cNvPr>
          <p:cNvSpPr txBox="1"/>
          <p:nvPr/>
        </p:nvSpPr>
        <p:spPr>
          <a:xfrm>
            <a:off x="8471669" y="2435226"/>
            <a:ext cx="12490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….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E932C-BC94-4D3D-9816-8A7D0495A3F3}"/>
              </a:ext>
            </a:extLst>
          </p:cNvPr>
          <p:cNvGrpSpPr/>
          <p:nvPr/>
        </p:nvGrpSpPr>
        <p:grpSpPr>
          <a:xfrm>
            <a:off x="10261599" y="2782278"/>
            <a:ext cx="1867845" cy="1293442"/>
            <a:chOff x="4670600" y="1646583"/>
            <a:chExt cx="4012185" cy="277835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D7C359-FCA1-4081-9151-7D489C181CE4}"/>
                </a:ext>
              </a:extLst>
            </p:cNvPr>
            <p:cNvSpPr/>
            <p:nvPr/>
          </p:nvSpPr>
          <p:spPr>
            <a:xfrm>
              <a:off x="4670600" y="2855746"/>
              <a:ext cx="3082956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228600">
                <a:srgbClr val="8BADDE">
                  <a:alpha val="8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8AAD783F-ECBF-454A-8C23-022D35B55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053321-529F-46AF-8414-AA21C5509A79}"/>
                  </a:ext>
                </a:extLst>
              </p:cNvPr>
              <p:cNvSpPr txBox="1"/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Initial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2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⊗(</m:t>
                            </m:r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1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)⊗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+2: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053321-529F-46AF-8414-AA21C550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4" y="6434919"/>
                <a:ext cx="5285037" cy="198516"/>
              </a:xfrm>
              <a:prstGeom prst="rect">
                <a:avLst/>
              </a:prstGeom>
              <a:blipFill>
                <a:blip r:embed="rId7"/>
                <a:stretch>
                  <a:fillRect l="-1845" t="-15625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1B703B-1967-4450-8931-BDA407AF78EC}"/>
                  </a:ext>
                </a:extLst>
              </p:cNvPr>
              <p:cNvSpPr/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Evolution: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𝑎𝑙𝑙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1B703B-1967-4450-8931-BDA407AF7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5" y="5979363"/>
                <a:ext cx="2398092" cy="307135"/>
              </a:xfrm>
              <a:prstGeom prst="rect">
                <a:avLst/>
              </a:prstGeom>
              <a:blipFill>
                <a:blip r:embed="rId8"/>
                <a:stretch>
                  <a:fillRect t="-80000" b="-1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01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81C727FE-CDE3-4A7A-8534-379DA22B6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87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665A1-D2E6-4D4A-AAC9-9AE23120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07" y="2906973"/>
            <a:ext cx="3639828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spc="600" dirty="0"/>
              <a:t>Method?</a:t>
            </a:r>
            <a:br>
              <a:rPr lang="en-US" sz="2200" spc="600" dirty="0"/>
            </a:br>
            <a:endParaRPr lang="en-US" sz="2200" spc="600" dirty="0"/>
          </a:p>
        </p:txBody>
      </p:sp>
    </p:spTree>
    <p:extLst>
      <p:ext uri="{BB962C8B-B14F-4D97-AF65-F5344CB8AC3E}">
        <p14:creationId xmlns:p14="http://schemas.microsoft.com/office/powerpoint/2010/main" val="19891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F0443-F658-D60B-8587-D0717234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600" dirty="0"/>
              <a:t>SCHEMATIC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ED2F268-82F5-80C5-00C5-72AF81B73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5648" y="2124075"/>
            <a:ext cx="10588829" cy="40767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9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CFE0-2EF4-4CAD-BAB4-0A71B951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ISP: preparing diagonal 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7122EE-F507-1955-407F-7D1332825B70}"/>
              </a:ext>
            </a:extLst>
          </p:cNvPr>
          <p:cNvGrpSpPr/>
          <p:nvPr/>
        </p:nvGrpSpPr>
        <p:grpSpPr>
          <a:xfrm>
            <a:off x="0" y="2544591"/>
            <a:ext cx="4052346" cy="2928937"/>
            <a:chOff x="3441700" y="2550132"/>
            <a:chExt cx="4052346" cy="29289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A01278-43BC-42A8-A573-50C42EEE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55" y="2550132"/>
              <a:ext cx="2796091" cy="2928937"/>
            </a:xfrm>
            <a:prstGeom prst="rect">
              <a:avLst/>
            </a:prstGeom>
          </p:spPr>
        </p:pic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7CACB84A-C7CD-4108-B359-DAC2B3998B2E}"/>
                </a:ext>
              </a:extLst>
            </p:cNvPr>
            <p:cNvSpPr/>
            <p:nvPr/>
          </p:nvSpPr>
          <p:spPr>
            <a:xfrm>
              <a:off x="4597401" y="3429000"/>
              <a:ext cx="215900" cy="12192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CA2419-4E32-474A-AEF4-E3B63629C620}"/>
                    </a:ext>
                  </a:extLst>
                </p:cNvPr>
                <p:cNvSpPr txBox="1"/>
                <p:nvPr/>
              </p:nvSpPr>
              <p:spPr>
                <a:xfrm>
                  <a:off x="3441700" y="3716835"/>
                  <a:ext cx="96539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CA2419-4E32-474A-AEF4-E3B63629C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700" y="3716835"/>
                  <a:ext cx="965392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283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0793DEC-ED1E-4D6D-952E-0B53A985C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463" b="490"/>
          <a:stretch/>
        </p:blipFill>
        <p:spPr>
          <a:xfrm>
            <a:off x="6563686" y="3099412"/>
            <a:ext cx="3151939" cy="1810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82545-273B-EA95-51B7-A5B065559BAD}"/>
                  </a:ext>
                </a:extLst>
              </p:cNvPr>
              <p:cNvSpPr txBox="1"/>
              <p:nvPr/>
            </p:nvSpPr>
            <p:spPr>
              <a:xfrm>
                <a:off x="6303683" y="3250060"/>
                <a:ext cx="6174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82545-273B-EA95-51B7-A5B06555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683" y="3250060"/>
                <a:ext cx="617477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8B7D538-79E0-8314-B284-2F129F271FA0}"/>
              </a:ext>
            </a:extLst>
          </p:cNvPr>
          <p:cNvSpPr txBox="1"/>
          <p:nvPr/>
        </p:nvSpPr>
        <p:spPr>
          <a:xfrm>
            <a:off x="1818494" y="1892720"/>
            <a:ext cx="1739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QUBITS</a:t>
            </a:r>
            <a:endParaRPr lang="en-AU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CBC3C-81BE-607F-7B19-B8F421FB7781}"/>
              </a:ext>
            </a:extLst>
          </p:cNvPr>
          <p:cNvSpPr txBox="1"/>
          <p:nvPr/>
        </p:nvSpPr>
        <p:spPr>
          <a:xfrm>
            <a:off x="7391839" y="1892720"/>
            <a:ext cx="1739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QUBITS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76221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CFE0-2EF4-4CAD-BAB4-0A71B951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ISP: GENERATING CORRELATION TERMS diagonal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5303F-2B4F-9F91-B859-9B3022EE7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63" b="490"/>
          <a:stretch/>
        </p:blipFill>
        <p:spPr>
          <a:xfrm>
            <a:off x="3232265" y="3099412"/>
            <a:ext cx="3151939" cy="1810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1AD56-C52D-84C6-7D3F-494E3832141B}"/>
                  </a:ext>
                </a:extLst>
              </p:cNvPr>
              <p:cNvSpPr txBox="1"/>
              <p:nvPr/>
            </p:nvSpPr>
            <p:spPr>
              <a:xfrm>
                <a:off x="2972262" y="3250060"/>
                <a:ext cx="6174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1AD56-C52D-84C6-7D3F-494E38321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262" y="3250060"/>
                <a:ext cx="61747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2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CFE0-2EF4-4CAD-BAB4-0A71B951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ISP: GENERATING CORRELATION TERMS diagonal state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3B7ED3-0944-C079-A541-46878F67FE07}"/>
              </a:ext>
            </a:extLst>
          </p:cNvPr>
          <p:cNvGrpSpPr/>
          <p:nvPr/>
        </p:nvGrpSpPr>
        <p:grpSpPr>
          <a:xfrm>
            <a:off x="2972262" y="3099412"/>
            <a:ext cx="6247476" cy="1810392"/>
            <a:chOff x="2913996" y="3099412"/>
            <a:chExt cx="6247476" cy="18103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793DEC-ED1E-4D6D-952E-0B53A985C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99" b="490"/>
            <a:stretch/>
          </p:blipFill>
          <p:spPr>
            <a:xfrm>
              <a:off x="3173999" y="3099412"/>
              <a:ext cx="5987473" cy="181039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82545-273B-EA95-51B7-A5B065559BAD}"/>
                    </a:ext>
                  </a:extLst>
                </p:cNvPr>
                <p:cNvSpPr txBox="1"/>
                <p:nvPr/>
              </p:nvSpPr>
              <p:spPr>
                <a:xfrm>
                  <a:off x="2913996" y="3250060"/>
                  <a:ext cx="61747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↔</m:t>
                        </m:r>
                      </m:oMath>
                    </m:oMathPara>
                  </a14:m>
                  <a:endParaRPr lang="en-US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↔</m:t>
                        </m:r>
                      </m:oMath>
                    </m:oMathPara>
                  </a14:m>
                  <a:endParaRPr lang="en-US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↔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82545-273B-EA95-51B7-A5B065559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996" y="3250060"/>
                  <a:ext cx="61747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65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7CE5-CA3D-459F-9D54-C71AF64C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4" y="670561"/>
            <a:ext cx="9810604" cy="1216024"/>
          </a:xfrm>
        </p:spPr>
        <p:txBody>
          <a:bodyPr/>
          <a:lstStyle/>
          <a:p>
            <a:r>
              <a:rPr lang="en-US" dirty="0"/>
              <a:t>Evolution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462EF-A1B7-4996-9268-9D0CA828E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54" y="1886584"/>
            <a:ext cx="9810604" cy="442875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C164AF3-6239-4368-87C5-180E3F892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57" y="2014921"/>
            <a:ext cx="5811004" cy="146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AB841-33D3-ADF1-6E1D-0987CC332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" b="25821"/>
          <a:stretch/>
        </p:blipFill>
        <p:spPr>
          <a:xfrm>
            <a:off x="114790" y="4539939"/>
            <a:ext cx="12116003" cy="13939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39DDD8-5698-94F6-64B7-6E711C12D204}"/>
              </a:ext>
            </a:extLst>
          </p:cNvPr>
          <p:cNvSpPr txBox="1"/>
          <p:nvPr/>
        </p:nvSpPr>
        <p:spPr>
          <a:xfrm>
            <a:off x="4776014" y="1633505"/>
            <a:ext cx="1739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 QUBITS</a:t>
            </a:r>
            <a:endParaRPr lang="en-AU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8D8007-80CA-4319-D8F7-29CBB5FBA2AF}"/>
              </a:ext>
            </a:extLst>
          </p:cNvPr>
          <p:cNvSpPr txBox="1"/>
          <p:nvPr/>
        </p:nvSpPr>
        <p:spPr>
          <a:xfrm>
            <a:off x="4776014" y="3996994"/>
            <a:ext cx="1739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QUBITS</a:t>
            </a:r>
            <a:endParaRPr lang="en-AU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8F999D-3838-D7B7-B46A-193F392A3CFD}"/>
              </a:ext>
            </a:extLst>
          </p:cNvPr>
          <p:cNvSpPr/>
          <p:nvPr/>
        </p:nvSpPr>
        <p:spPr>
          <a:xfrm>
            <a:off x="1906385" y="4289381"/>
            <a:ext cx="404553" cy="101968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50D24D-9780-8C8E-0D54-FAD413455AC3}"/>
                  </a:ext>
                </a:extLst>
              </p:cNvPr>
              <p:cNvSpPr txBox="1"/>
              <p:nvPr/>
            </p:nvSpPr>
            <p:spPr>
              <a:xfrm>
                <a:off x="1239064" y="3730138"/>
                <a:ext cx="17391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Minimise </a:t>
                </a:r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50D24D-9780-8C8E-0D54-FAD413455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64" y="3730138"/>
                <a:ext cx="1739194" cy="646331"/>
              </a:xfrm>
              <a:prstGeom prst="rect">
                <a:avLst/>
              </a:prstGeom>
              <a:blipFill>
                <a:blip r:embed="rId4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3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9" name="Rectangle 23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25">
            <a:extLst>
              <a:ext uri="{FF2B5EF4-FFF2-40B4-BE49-F238E27FC236}">
                <a16:creationId xmlns:a16="http://schemas.microsoft.com/office/drawing/2014/main" id="{87883E25-6335-4DAF-A7CE-E4C57BBD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8158" cy="4831308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4977304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443043"/>
                  <a:pt x="12198158" y="3664565"/>
                </a:cubicBezTo>
                <a:lnTo>
                  <a:pt x="12132764" y="3748492"/>
                </a:lnTo>
                <a:cubicBezTo>
                  <a:pt x="12118570" y="3746087"/>
                  <a:pt x="12066475" y="3748051"/>
                  <a:pt x="12053056" y="3749753"/>
                </a:cubicBezTo>
                <a:cubicBezTo>
                  <a:pt x="11951151" y="3723523"/>
                  <a:pt x="11987956" y="3741350"/>
                  <a:pt x="11938513" y="3754367"/>
                </a:cubicBezTo>
                <a:cubicBezTo>
                  <a:pt x="11893437" y="3756229"/>
                  <a:pt x="11892333" y="3768527"/>
                  <a:pt x="11853342" y="3782688"/>
                </a:cubicBezTo>
                <a:lnTo>
                  <a:pt x="11704569" y="3839336"/>
                </a:lnTo>
                <a:cubicBezTo>
                  <a:pt x="11658619" y="3856554"/>
                  <a:pt x="11620159" y="3839774"/>
                  <a:pt x="11577641" y="3885996"/>
                </a:cubicBezTo>
                <a:lnTo>
                  <a:pt x="11508791" y="3969283"/>
                </a:lnTo>
                <a:cubicBezTo>
                  <a:pt x="11460627" y="3971273"/>
                  <a:pt x="11432986" y="4009558"/>
                  <a:pt x="11388373" y="4027440"/>
                </a:cubicBezTo>
                <a:cubicBezTo>
                  <a:pt x="11343278" y="4048257"/>
                  <a:pt x="11314689" y="4047456"/>
                  <a:pt x="11276406" y="4056099"/>
                </a:cubicBezTo>
                <a:cubicBezTo>
                  <a:pt x="11261021" y="4049529"/>
                  <a:pt x="11204601" y="4061517"/>
                  <a:pt x="11190251" y="4073272"/>
                </a:cubicBezTo>
                <a:cubicBezTo>
                  <a:pt x="11148224" y="4071760"/>
                  <a:pt x="11166866" y="4068152"/>
                  <a:pt x="11139995" y="4081811"/>
                </a:cubicBezTo>
                <a:cubicBezTo>
                  <a:pt x="11109018" y="4049468"/>
                  <a:pt x="11068949" y="4077660"/>
                  <a:pt x="11040727" y="4081109"/>
                </a:cubicBezTo>
                <a:cubicBezTo>
                  <a:pt x="11023237" y="4085061"/>
                  <a:pt x="10985662" y="4089557"/>
                  <a:pt x="10969005" y="4091154"/>
                </a:cubicBezTo>
                <a:cubicBezTo>
                  <a:pt x="10940582" y="4090832"/>
                  <a:pt x="10898726" y="4139134"/>
                  <a:pt x="10899772" y="4122857"/>
                </a:cubicBezTo>
                <a:cubicBezTo>
                  <a:pt x="10876619" y="4120124"/>
                  <a:pt x="10869907" y="4153686"/>
                  <a:pt x="10838983" y="4155791"/>
                </a:cubicBezTo>
                <a:cubicBezTo>
                  <a:pt x="10773332" y="4195792"/>
                  <a:pt x="10814211" y="4181968"/>
                  <a:pt x="10769520" y="4198574"/>
                </a:cubicBezTo>
                <a:cubicBezTo>
                  <a:pt x="10724830" y="4215180"/>
                  <a:pt x="10633260" y="4238403"/>
                  <a:pt x="10570843" y="4255424"/>
                </a:cubicBezTo>
                <a:cubicBezTo>
                  <a:pt x="10542692" y="4260653"/>
                  <a:pt x="10551563" y="4286463"/>
                  <a:pt x="10512263" y="4291698"/>
                </a:cubicBezTo>
                <a:cubicBezTo>
                  <a:pt x="10488463" y="4290048"/>
                  <a:pt x="10466846" y="4304648"/>
                  <a:pt x="10439016" y="4293933"/>
                </a:cubicBezTo>
                <a:cubicBezTo>
                  <a:pt x="10429577" y="4289548"/>
                  <a:pt x="10402340" y="4290424"/>
                  <a:pt x="10376941" y="4298111"/>
                </a:cubicBezTo>
                <a:cubicBezTo>
                  <a:pt x="10367909" y="4289198"/>
                  <a:pt x="10340964" y="4298606"/>
                  <a:pt x="10329960" y="4298774"/>
                </a:cubicBezTo>
                <a:cubicBezTo>
                  <a:pt x="10316703" y="4291487"/>
                  <a:pt x="10267890" y="4301333"/>
                  <a:pt x="10254256" y="4309364"/>
                </a:cubicBezTo>
                <a:lnTo>
                  <a:pt x="10119745" y="4321869"/>
                </a:lnTo>
                <a:lnTo>
                  <a:pt x="10075444" y="4324144"/>
                </a:lnTo>
                <a:cubicBezTo>
                  <a:pt x="10067850" y="4321897"/>
                  <a:pt x="10040161" y="4323339"/>
                  <a:pt x="10032543" y="4322337"/>
                </a:cubicBezTo>
                <a:cubicBezTo>
                  <a:pt x="9991791" y="4333306"/>
                  <a:pt x="9977737" y="4333839"/>
                  <a:pt x="9953375" y="4339186"/>
                </a:cubicBezTo>
                <a:cubicBezTo>
                  <a:pt x="9912366" y="4339340"/>
                  <a:pt x="9882148" y="4335866"/>
                  <a:pt x="9841223" y="4346536"/>
                </a:cubicBezTo>
                <a:lnTo>
                  <a:pt x="9721820" y="4368481"/>
                </a:lnTo>
                <a:cubicBezTo>
                  <a:pt x="9668605" y="4358070"/>
                  <a:pt x="9595633" y="4367186"/>
                  <a:pt x="9578114" y="4380883"/>
                </a:cubicBezTo>
                <a:cubicBezTo>
                  <a:pt x="9512605" y="4396386"/>
                  <a:pt x="9409151" y="4424759"/>
                  <a:pt x="9336820" y="4430514"/>
                </a:cubicBezTo>
                <a:lnTo>
                  <a:pt x="9272837" y="4491645"/>
                </a:lnTo>
                <a:lnTo>
                  <a:pt x="9188677" y="4497828"/>
                </a:lnTo>
                <a:lnTo>
                  <a:pt x="9183116" y="4507862"/>
                </a:lnTo>
                <a:lnTo>
                  <a:pt x="9145128" y="4520027"/>
                </a:lnTo>
                <a:lnTo>
                  <a:pt x="9144106" y="4518870"/>
                </a:lnTo>
                <a:cubicBezTo>
                  <a:pt x="9140946" y="4516556"/>
                  <a:pt x="9136985" y="4515370"/>
                  <a:pt x="9131223" y="4516515"/>
                </a:cubicBezTo>
                <a:cubicBezTo>
                  <a:pt x="9132769" y="4495356"/>
                  <a:pt x="9124864" y="4509787"/>
                  <a:pt x="9107733" y="4515031"/>
                </a:cubicBezTo>
                <a:cubicBezTo>
                  <a:pt x="9106313" y="4483339"/>
                  <a:pt x="9062068" y="4520734"/>
                  <a:pt x="9047414" y="4506003"/>
                </a:cubicBezTo>
                <a:lnTo>
                  <a:pt x="8999479" y="4509570"/>
                </a:lnTo>
                <a:lnTo>
                  <a:pt x="8999194" y="4509309"/>
                </a:lnTo>
                <a:cubicBezTo>
                  <a:pt x="8997140" y="4509070"/>
                  <a:pt x="8994323" y="4509427"/>
                  <a:pt x="8990231" y="4510625"/>
                </a:cubicBezTo>
                <a:lnTo>
                  <a:pt x="8984397" y="4512863"/>
                </a:lnTo>
                <a:lnTo>
                  <a:pt x="8968351" y="4516366"/>
                </a:lnTo>
                <a:lnTo>
                  <a:pt x="8962029" y="4515606"/>
                </a:lnTo>
                <a:lnTo>
                  <a:pt x="8957069" y="4513190"/>
                </a:lnTo>
                <a:cubicBezTo>
                  <a:pt x="8948720" y="4521824"/>
                  <a:pt x="8916209" y="4555353"/>
                  <a:pt x="8889695" y="4533539"/>
                </a:cubicBezTo>
                <a:cubicBezTo>
                  <a:pt x="8858762" y="4534647"/>
                  <a:pt x="8783440" y="4526750"/>
                  <a:pt x="8746606" y="4530613"/>
                </a:cubicBezTo>
                <a:cubicBezTo>
                  <a:pt x="8714005" y="4542255"/>
                  <a:pt x="8742361" y="4527419"/>
                  <a:pt x="8702038" y="4532895"/>
                </a:cubicBezTo>
                <a:cubicBezTo>
                  <a:pt x="8665825" y="4554110"/>
                  <a:pt x="8633382" y="4536256"/>
                  <a:pt x="8590337" y="4542204"/>
                </a:cubicBezTo>
                <a:lnTo>
                  <a:pt x="8519543" y="4526086"/>
                </a:lnTo>
                <a:lnTo>
                  <a:pt x="8505306" y="4532509"/>
                </a:lnTo>
                <a:lnTo>
                  <a:pt x="8500493" y="4535768"/>
                </a:lnTo>
                <a:cubicBezTo>
                  <a:pt x="8496977" y="4537698"/>
                  <a:pt x="8494378" y="4538579"/>
                  <a:pt x="8492299" y="4538742"/>
                </a:cubicBezTo>
                <a:lnTo>
                  <a:pt x="8491926" y="4538547"/>
                </a:lnTo>
                <a:lnTo>
                  <a:pt x="8484586" y="4541860"/>
                </a:lnTo>
                <a:lnTo>
                  <a:pt x="8361601" y="4557109"/>
                </a:lnTo>
                <a:cubicBezTo>
                  <a:pt x="8356446" y="4559308"/>
                  <a:pt x="8352158" y="4558930"/>
                  <a:pt x="8348227" y="4557320"/>
                </a:cubicBezTo>
                <a:lnTo>
                  <a:pt x="8346801" y="4556408"/>
                </a:lnTo>
                <a:lnTo>
                  <a:pt x="8308886" y="4575677"/>
                </a:lnTo>
                <a:lnTo>
                  <a:pt x="8289640" y="4590767"/>
                </a:lnTo>
                <a:lnTo>
                  <a:pt x="8278750" y="4597091"/>
                </a:lnTo>
                <a:lnTo>
                  <a:pt x="8277624" y="4601916"/>
                </a:lnTo>
                <a:cubicBezTo>
                  <a:pt x="8275321" y="4605440"/>
                  <a:pt x="8270631" y="4608316"/>
                  <a:pt x="8260561" y="4609708"/>
                </a:cubicBezTo>
                <a:lnTo>
                  <a:pt x="8257864" y="4609458"/>
                </a:lnTo>
                <a:lnTo>
                  <a:pt x="8246529" y="4620148"/>
                </a:lnTo>
                <a:cubicBezTo>
                  <a:pt x="8243357" y="4624329"/>
                  <a:pt x="8241146" y="4628979"/>
                  <a:pt x="8240334" y="4634257"/>
                </a:cubicBezTo>
                <a:cubicBezTo>
                  <a:pt x="8176370" y="4631100"/>
                  <a:pt x="8141696" y="4668156"/>
                  <a:pt x="8084875" y="4684387"/>
                </a:cubicBezTo>
                <a:cubicBezTo>
                  <a:pt x="8020114" y="4709519"/>
                  <a:pt x="7961756" y="4732581"/>
                  <a:pt x="7900134" y="4729969"/>
                </a:cubicBezTo>
                <a:cubicBezTo>
                  <a:pt x="7829893" y="4746164"/>
                  <a:pt x="7775775" y="4748586"/>
                  <a:pt x="7713595" y="4757895"/>
                </a:cubicBezTo>
                <a:lnTo>
                  <a:pt x="7609267" y="4754126"/>
                </a:lnTo>
                <a:lnTo>
                  <a:pt x="7522521" y="4760455"/>
                </a:lnTo>
                <a:lnTo>
                  <a:pt x="7514554" y="4763228"/>
                </a:lnTo>
                <a:cubicBezTo>
                  <a:pt x="7508980" y="4764682"/>
                  <a:pt x="7505163" y="4765062"/>
                  <a:pt x="7502403" y="4764677"/>
                </a:cubicBezTo>
                <a:lnTo>
                  <a:pt x="7502032" y="4764322"/>
                </a:lnTo>
                <a:lnTo>
                  <a:pt x="7490794" y="4766442"/>
                </a:lnTo>
                <a:cubicBezTo>
                  <a:pt x="7471998" y="4770914"/>
                  <a:pt x="7417576" y="4752001"/>
                  <a:pt x="7400450" y="4757640"/>
                </a:cubicBezTo>
                <a:cubicBezTo>
                  <a:pt x="7369869" y="4754437"/>
                  <a:pt x="7329097" y="4753237"/>
                  <a:pt x="7307302" y="4747220"/>
                </a:cubicBezTo>
                <a:lnTo>
                  <a:pt x="7305976" y="4745654"/>
                </a:lnTo>
                <a:lnTo>
                  <a:pt x="7213744" y="4773074"/>
                </a:lnTo>
                <a:lnTo>
                  <a:pt x="7196298" y="4778016"/>
                </a:lnTo>
                <a:lnTo>
                  <a:pt x="7192202" y="4783834"/>
                </a:lnTo>
                <a:cubicBezTo>
                  <a:pt x="7187314" y="4787660"/>
                  <a:pt x="7179713" y="4789983"/>
                  <a:pt x="7166024" y="4788882"/>
                </a:cubicBezTo>
                <a:lnTo>
                  <a:pt x="7092253" y="4802161"/>
                </a:lnTo>
                <a:cubicBezTo>
                  <a:pt x="7056437" y="4803224"/>
                  <a:pt x="7045485" y="4804285"/>
                  <a:pt x="7013814" y="4801755"/>
                </a:cubicBezTo>
                <a:cubicBezTo>
                  <a:pt x="6932900" y="4813634"/>
                  <a:pt x="6939012" y="4839878"/>
                  <a:pt x="6899540" y="4833798"/>
                </a:cubicBezTo>
                <a:cubicBezTo>
                  <a:pt x="6867337" y="4828143"/>
                  <a:pt x="6783460" y="4848857"/>
                  <a:pt x="6703746" y="4864157"/>
                </a:cubicBezTo>
                <a:cubicBezTo>
                  <a:pt x="6644670" y="4874425"/>
                  <a:pt x="6623684" y="4889739"/>
                  <a:pt x="6545085" y="4895408"/>
                </a:cubicBezTo>
                <a:cubicBezTo>
                  <a:pt x="6467836" y="4943289"/>
                  <a:pt x="6405420" y="4917526"/>
                  <a:pt x="6313345" y="4946232"/>
                </a:cubicBezTo>
                <a:cubicBezTo>
                  <a:pt x="6293349" y="4963089"/>
                  <a:pt x="6205149" y="4944417"/>
                  <a:pt x="6164558" y="4948498"/>
                </a:cubicBezTo>
                <a:cubicBezTo>
                  <a:pt x="6123967" y="4952580"/>
                  <a:pt x="6086477" y="4967293"/>
                  <a:pt x="6069796" y="4970720"/>
                </a:cubicBezTo>
                <a:lnTo>
                  <a:pt x="6064481" y="4969051"/>
                </a:lnTo>
                <a:lnTo>
                  <a:pt x="6044602" y="4969792"/>
                </a:lnTo>
                <a:lnTo>
                  <a:pt x="6037252" y="4960726"/>
                </a:lnTo>
                <a:lnTo>
                  <a:pt x="6006081" y="4955195"/>
                </a:lnTo>
                <a:cubicBezTo>
                  <a:pt x="5994678" y="4954557"/>
                  <a:pt x="5932808" y="4941262"/>
                  <a:pt x="5920065" y="4944866"/>
                </a:cubicBezTo>
                <a:cubicBezTo>
                  <a:pt x="5853957" y="4950547"/>
                  <a:pt x="5821185" y="4970512"/>
                  <a:pt x="5755077" y="4976193"/>
                </a:cubicBezTo>
                <a:lnTo>
                  <a:pt x="5623207" y="4977304"/>
                </a:lnTo>
                <a:lnTo>
                  <a:pt x="5467256" y="4962079"/>
                </a:lnTo>
                <a:cubicBezTo>
                  <a:pt x="5474480" y="4947930"/>
                  <a:pt x="5435381" y="4963206"/>
                  <a:pt x="5429137" y="4949858"/>
                </a:cubicBezTo>
                <a:cubicBezTo>
                  <a:pt x="5425747" y="4938963"/>
                  <a:pt x="5388231" y="4933877"/>
                  <a:pt x="5378078" y="4930634"/>
                </a:cubicBezTo>
                <a:lnTo>
                  <a:pt x="5258253" y="4908461"/>
                </a:lnTo>
                <a:cubicBezTo>
                  <a:pt x="5248095" y="4908261"/>
                  <a:pt x="5227061" y="4899237"/>
                  <a:pt x="5219477" y="4896381"/>
                </a:cubicBezTo>
                <a:lnTo>
                  <a:pt x="5171208" y="4893134"/>
                </a:lnTo>
                <a:lnTo>
                  <a:pt x="5153115" y="4885290"/>
                </a:lnTo>
                <a:lnTo>
                  <a:pt x="5139168" y="4881597"/>
                </a:lnTo>
                <a:lnTo>
                  <a:pt x="5136167" y="4879315"/>
                </a:lnTo>
                <a:cubicBezTo>
                  <a:pt x="5130452" y="4874928"/>
                  <a:pt x="5124659" y="4870789"/>
                  <a:pt x="5118243" y="4867529"/>
                </a:cubicBezTo>
                <a:cubicBezTo>
                  <a:pt x="5104912" y="4898609"/>
                  <a:pt x="5061478" y="4844922"/>
                  <a:pt x="5062411" y="4874665"/>
                </a:cubicBezTo>
                <a:cubicBezTo>
                  <a:pt x="5024842" y="4862159"/>
                  <a:pt x="5035586" y="4893749"/>
                  <a:pt x="5008170" y="4856876"/>
                </a:cubicBezTo>
                <a:cubicBezTo>
                  <a:pt x="4933732" y="4857292"/>
                  <a:pt x="4913077" y="4871417"/>
                  <a:pt x="4837210" y="4830794"/>
                </a:cubicBezTo>
                <a:cubicBezTo>
                  <a:pt x="4803536" y="4812721"/>
                  <a:pt x="4780918" y="4800616"/>
                  <a:pt x="4759270" y="4800638"/>
                </a:cubicBezTo>
                <a:cubicBezTo>
                  <a:pt x="4738164" y="4795750"/>
                  <a:pt x="4726328" y="4792685"/>
                  <a:pt x="4720035" y="4790848"/>
                </a:cubicBezTo>
                <a:lnTo>
                  <a:pt x="4718027" y="4790035"/>
                </a:lnTo>
                <a:lnTo>
                  <a:pt x="4718961" y="4789806"/>
                </a:lnTo>
                <a:cubicBezTo>
                  <a:pt x="4717997" y="4789109"/>
                  <a:pt x="4715119" y="4788451"/>
                  <a:pt x="4714055" y="4788426"/>
                </a:cubicBezTo>
                <a:lnTo>
                  <a:pt x="4718027" y="4790035"/>
                </a:lnTo>
                <a:lnTo>
                  <a:pt x="4712381" y="4791420"/>
                </a:lnTo>
                <a:cubicBezTo>
                  <a:pt x="4677029" y="4783866"/>
                  <a:pt x="4521728" y="4782988"/>
                  <a:pt x="4512801" y="4780666"/>
                </a:cubicBezTo>
                <a:cubicBezTo>
                  <a:pt x="4454849" y="4766427"/>
                  <a:pt x="4459685" y="4765622"/>
                  <a:pt x="4425588" y="4769100"/>
                </a:cubicBezTo>
                <a:lnTo>
                  <a:pt x="4314086" y="4774822"/>
                </a:lnTo>
                <a:lnTo>
                  <a:pt x="4312230" y="4773365"/>
                </a:lnTo>
                <a:cubicBezTo>
                  <a:pt x="4303254" y="4769704"/>
                  <a:pt x="4297128" y="4769706"/>
                  <a:pt x="4292278" y="4771325"/>
                </a:cubicBezTo>
                <a:lnTo>
                  <a:pt x="4287201" y="4774493"/>
                </a:lnTo>
                <a:lnTo>
                  <a:pt x="4273289" y="4774225"/>
                </a:lnTo>
                <a:lnTo>
                  <a:pt x="4245283" y="4776749"/>
                </a:lnTo>
                <a:lnTo>
                  <a:pt x="4199245" y="4773714"/>
                </a:lnTo>
                <a:cubicBezTo>
                  <a:pt x="4199145" y="4773258"/>
                  <a:pt x="4199042" y="4772803"/>
                  <a:pt x="4198941" y="4772347"/>
                </a:cubicBezTo>
                <a:cubicBezTo>
                  <a:pt x="4197318" y="4769266"/>
                  <a:pt x="4194344" y="4766965"/>
                  <a:pt x="4188453" y="4766228"/>
                </a:cubicBezTo>
                <a:cubicBezTo>
                  <a:pt x="4201411" y="4747453"/>
                  <a:pt x="4158502" y="4749511"/>
                  <a:pt x="4139982" y="4748999"/>
                </a:cubicBezTo>
                <a:cubicBezTo>
                  <a:pt x="4121969" y="4741325"/>
                  <a:pt x="4096368" y="4726578"/>
                  <a:pt x="4080374" y="4720184"/>
                </a:cubicBezTo>
                <a:lnTo>
                  <a:pt x="4071828" y="4719278"/>
                </a:lnTo>
                <a:cubicBezTo>
                  <a:pt x="4071789" y="4719168"/>
                  <a:pt x="4071748" y="4719061"/>
                  <a:pt x="4071710" y="4718953"/>
                </a:cubicBezTo>
                <a:lnTo>
                  <a:pt x="4056247" y="4717622"/>
                </a:lnTo>
                <a:lnTo>
                  <a:pt x="4039668" y="4715861"/>
                </a:lnTo>
                <a:lnTo>
                  <a:pt x="4034303" y="4713218"/>
                </a:lnTo>
                <a:lnTo>
                  <a:pt x="4032672" y="4709236"/>
                </a:lnTo>
                <a:lnTo>
                  <a:pt x="4031088" y="4709491"/>
                </a:lnTo>
                <a:cubicBezTo>
                  <a:pt x="4018745" y="4714773"/>
                  <a:pt x="4014198" y="4723869"/>
                  <a:pt x="4001867" y="4695842"/>
                </a:cubicBezTo>
                <a:lnTo>
                  <a:pt x="3934220" y="4676884"/>
                </a:lnTo>
                <a:cubicBezTo>
                  <a:pt x="3917894" y="4685272"/>
                  <a:pt x="3905931" y="4680180"/>
                  <a:pt x="3894676" y="4670743"/>
                </a:cubicBezTo>
                <a:cubicBezTo>
                  <a:pt x="3858520" y="4671281"/>
                  <a:pt x="3827077" y="4656219"/>
                  <a:pt x="3787232" y="4648764"/>
                </a:cubicBezTo>
                <a:cubicBezTo>
                  <a:pt x="3738515" y="4632794"/>
                  <a:pt x="3722648" y="4630647"/>
                  <a:pt x="3680057" y="4622784"/>
                </a:cubicBezTo>
                <a:lnTo>
                  <a:pt x="3607627" y="4587738"/>
                </a:lnTo>
                <a:lnTo>
                  <a:pt x="3601451" y="4589218"/>
                </a:lnTo>
                <a:cubicBezTo>
                  <a:pt x="3597182" y="4589890"/>
                  <a:pt x="3594330" y="4589890"/>
                  <a:pt x="3592338" y="4589396"/>
                </a:cubicBezTo>
                <a:lnTo>
                  <a:pt x="3592104" y="4589103"/>
                </a:lnTo>
                <a:lnTo>
                  <a:pt x="3583586" y="4589853"/>
                </a:lnTo>
                <a:cubicBezTo>
                  <a:pt x="3569244" y="4591798"/>
                  <a:pt x="3547025" y="4576378"/>
                  <a:pt x="3533777" y="4579320"/>
                </a:cubicBezTo>
                <a:cubicBezTo>
                  <a:pt x="3511599" y="4574654"/>
                  <a:pt x="3486298" y="4581458"/>
                  <a:pt x="3470906" y="4575344"/>
                </a:cubicBezTo>
                <a:lnTo>
                  <a:pt x="3398460" y="4562260"/>
                </a:lnTo>
                <a:lnTo>
                  <a:pt x="3361644" y="4580670"/>
                </a:lnTo>
                <a:cubicBezTo>
                  <a:pt x="3357618" y="4583165"/>
                  <a:pt x="3351760" y="4584336"/>
                  <a:pt x="3341795" y="4582496"/>
                </a:cubicBezTo>
                <a:lnTo>
                  <a:pt x="3339469" y="4581438"/>
                </a:lnTo>
                <a:cubicBezTo>
                  <a:pt x="3334155" y="4584121"/>
                  <a:pt x="3293348" y="4585348"/>
                  <a:pt x="3260180" y="4587820"/>
                </a:cubicBezTo>
                <a:cubicBezTo>
                  <a:pt x="3207583" y="4590362"/>
                  <a:pt x="3201254" y="4599020"/>
                  <a:pt x="3140460" y="4596263"/>
                </a:cubicBezTo>
                <a:cubicBezTo>
                  <a:pt x="3080635" y="4597598"/>
                  <a:pt x="3070240" y="4604121"/>
                  <a:pt x="3028270" y="4599134"/>
                </a:cubicBezTo>
                <a:lnTo>
                  <a:pt x="2779714" y="4622831"/>
                </a:lnTo>
                <a:cubicBezTo>
                  <a:pt x="2717485" y="4652864"/>
                  <a:pt x="2720552" y="4643479"/>
                  <a:pt x="2649525" y="4658086"/>
                </a:cubicBezTo>
                <a:cubicBezTo>
                  <a:pt x="2585557" y="4592997"/>
                  <a:pt x="2606961" y="4610743"/>
                  <a:pt x="2566315" y="4605776"/>
                </a:cubicBezTo>
                <a:lnTo>
                  <a:pt x="2441626" y="4620872"/>
                </a:lnTo>
                <a:cubicBezTo>
                  <a:pt x="2409973" y="4638856"/>
                  <a:pt x="2352457" y="4606180"/>
                  <a:pt x="2313568" y="4630067"/>
                </a:cubicBezTo>
                <a:cubicBezTo>
                  <a:pt x="2274482" y="4630651"/>
                  <a:pt x="2231693" y="4626096"/>
                  <a:pt x="2207105" y="4624384"/>
                </a:cubicBezTo>
                <a:cubicBezTo>
                  <a:pt x="2170388" y="4620413"/>
                  <a:pt x="2128447" y="4610713"/>
                  <a:pt x="2093268" y="4606236"/>
                </a:cubicBezTo>
                <a:cubicBezTo>
                  <a:pt x="2076153" y="4621015"/>
                  <a:pt x="2044188" y="4596793"/>
                  <a:pt x="1996024" y="4597526"/>
                </a:cubicBezTo>
                <a:cubicBezTo>
                  <a:pt x="1977383" y="4614519"/>
                  <a:pt x="1963539" y="4597813"/>
                  <a:pt x="1926886" y="4621358"/>
                </a:cubicBezTo>
                <a:cubicBezTo>
                  <a:pt x="1925073" y="4619412"/>
                  <a:pt x="1922877" y="4617645"/>
                  <a:pt x="1920368" y="4616112"/>
                </a:cubicBezTo>
                <a:cubicBezTo>
                  <a:pt x="1905804" y="4607213"/>
                  <a:pt x="1884071" y="4607988"/>
                  <a:pt x="1871831" y="4617844"/>
                </a:cubicBezTo>
                <a:cubicBezTo>
                  <a:pt x="1842333" y="4633872"/>
                  <a:pt x="1813480" y="4642318"/>
                  <a:pt x="1785463" y="4647841"/>
                </a:cubicBezTo>
                <a:lnTo>
                  <a:pt x="1737045" y="4642356"/>
                </a:lnTo>
                <a:cubicBezTo>
                  <a:pt x="1718461" y="4638483"/>
                  <a:pt x="1695530" y="4628808"/>
                  <a:pt x="1673954" y="4624601"/>
                </a:cubicBezTo>
                <a:cubicBezTo>
                  <a:pt x="1651606" y="4623293"/>
                  <a:pt x="1622786" y="4654278"/>
                  <a:pt x="1602834" y="4640924"/>
                </a:cubicBezTo>
                <a:cubicBezTo>
                  <a:pt x="1563877" y="4628244"/>
                  <a:pt x="1518595" y="4650131"/>
                  <a:pt x="1490351" y="4613132"/>
                </a:cubicBezTo>
                <a:cubicBezTo>
                  <a:pt x="1412573" y="4597158"/>
                  <a:pt x="1263233" y="4580189"/>
                  <a:pt x="1149212" y="4564210"/>
                </a:cubicBezTo>
                <a:cubicBezTo>
                  <a:pt x="1116338" y="4591134"/>
                  <a:pt x="987159" y="4573292"/>
                  <a:pt x="938574" y="4566821"/>
                </a:cubicBezTo>
                <a:cubicBezTo>
                  <a:pt x="889988" y="4560351"/>
                  <a:pt x="864045" y="4523705"/>
                  <a:pt x="857697" y="4525391"/>
                </a:cubicBezTo>
                <a:lnTo>
                  <a:pt x="836981" y="4526708"/>
                </a:lnTo>
                <a:cubicBezTo>
                  <a:pt x="827680" y="4523006"/>
                  <a:pt x="821314" y="4522979"/>
                  <a:pt x="816264" y="4524575"/>
                </a:cubicBezTo>
                <a:lnTo>
                  <a:pt x="810965" y="4527718"/>
                </a:lnTo>
                <a:lnTo>
                  <a:pt x="796509" y="4527387"/>
                </a:lnTo>
                <a:lnTo>
                  <a:pt x="767389" y="4529784"/>
                </a:lnTo>
                <a:lnTo>
                  <a:pt x="762544" y="4527372"/>
                </a:lnTo>
                <a:lnTo>
                  <a:pt x="719567" y="4526534"/>
                </a:lnTo>
                <a:cubicBezTo>
                  <a:pt x="719467" y="4526078"/>
                  <a:pt x="719363" y="4525621"/>
                  <a:pt x="719262" y="4525164"/>
                </a:cubicBezTo>
                <a:cubicBezTo>
                  <a:pt x="717595" y="4522076"/>
                  <a:pt x="714519" y="4519761"/>
                  <a:pt x="708402" y="4518999"/>
                </a:cubicBezTo>
                <a:cubicBezTo>
                  <a:pt x="687925" y="4510214"/>
                  <a:pt x="618105" y="4480694"/>
                  <a:pt x="596394" y="4472455"/>
                </a:cubicBezTo>
                <a:cubicBezTo>
                  <a:pt x="585891" y="4471805"/>
                  <a:pt x="582326" y="4470021"/>
                  <a:pt x="578149" y="4469575"/>
                </a:cubicBezTo>
                <a:lnTo>
                  <a:pt x="571336" y="4469781"/>
                </a:lnTo>
                <a:cubicBezTo>
                  <a:pt x="549113" y="4462932"/>
                  <a:pt x="472734" y="4436418"/>
                  <a:pt x="444802" y="4428480"/>
                </a:cubicBezTo>
                <a:cubicBezTo>
                  <a:pt x="427780" y="4436790"/>
                  <a:pt x="415383" y="4431645"/>
                  <a:pt x="403746" y="4422157"/>
                </a:cubicBezTo>
                <a:cubicBezTo>
                  <a:pt x="366174" y="4422528"/>
                  <a:pt x="333597" y="4407319"/>
                  <a:pt x="292240" y="4399681"/>
                </a:cubicBezTo>
                <a:lnTo>
                  <a:pt x="118302" y="4343421"/>
                </a:lnTo>
                <a:cubicBezTo>
                  <a:pt x="72181" y="4333528"/>
                  <a:pt x="35232" y="4341827"/>
                  <a:pt x="15516" y="4340320"/>
                </a:cubicBezTo>
                <a:lnTo>
                  <a:pt x="2" y="4334381"/>
                </a:lnTo>
                <a:cubicBezTo>
                  <a:pt x="1" y="2889587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6BE88-AD9C-4F86-B459-EF52DC85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22" y="1122363"/>
            <a:ext cx="8376514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RESULTS for the </a:t>
            </a:r>
            <a:br>
              <a:rPr lang="en-US" sz="4400" dirty="0"/>
            </a:br>
            <a:r>
              <a:rPr lang="en-US" sz="4400" dirty="0"/>
              <a:t>3-qubit case</a:t>
            </a:r>
          </a:p>
        </p:txBody>
      </p:sp>
    </p:spTree>
    <p:extLst>
      <p:ext uri="{BB962C8B-B14F-4D97-AF65-F5344CB8AC3E}">
        <p14:creationId xmlns:p14="http://schemas.microsoft.com/office/powerpoint/2010/main" val="20120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63698663-DD4B-736F-7C67-B2E30401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6" y="1148683"/>
            <a:ext cx="4912870" cy="1895320"/>
          </a:xfrm>
          <a:prstGeom prst="rect">
            <a:avLst/>
          </a:prstGeom>
        </p:spPr>
      </p:pic>
      <p:pic>
        <p:nvPicPr>
          <p:cNvPr id="7" name="Picture 6" descr="A picture containing pool ball, sport, pool table&#10;&#10;Description automatically generated">
            <a:extLst>
              <a:ext uri="{FF2B5EF4-FFF2-40B4-BE49-F238E27FC236}">
                <a16:creationId xmlns:a16="http://schemas.microsoft.com/office/drawing/2014/main" id="{3C5BCE6B-95C8-3995-C5E2-15C2424B0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1" y="3919275"/>
            <a:ext cx="4915640" cy="18953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11E31A4-0C93-B456-8492-C9AF71A55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69" y="201330"/>
            <a:ext cx="4729523" cy="3153015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B89E69E-574C-A690-A1FE-6C6A3101A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69" y="3553673"/>
            <a:ext cx="4729523" cy="31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ool ball, sport, pool table, indoor&#10;&#10;Description automatically generated">
            <a:extLst>
              <a:ext uri="{FF2B5EF4-FFF2-40B4-BE49-F238E27FC236}">
                <a16:creationId xmlns:a16="http://schemas.microsoft.com/office/drawing/2014/main" id="{1281F8CC-D027-EFF3-D60A-F5645D72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59" y="3863724"/>
            <a:ext cx="4912870" cy="1892549"/>
          </a:xfrm>
          <a:prstGeom prst="rect">
            <a:avLst/>
          </a:prstGeom>
        </p:spPr>
      </p:pic>
      <p:pic>
        <p:nvPicPr>
          <p:cNvPr id="7" name="Picture 6" descr="A picture containing text, pool ball, sport&#10;&#10;Description automatically generated">
            <a:extLst>
              <a:ext uri="{FF2B5EF4-FFF2-40B4-BE49-F238E27FC236}">
                <a16:creationId xmlns:a16="http://schemas.microsoft.com/office/drawing/2014/main" id="{CA83257C-761C-AF9F-90F3-260355964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4" y="1095171"/>
            <a:ext cx="4915640" cy="189254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0F25D5E-615C-13BA-0BD2-05886764B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30" y="3428998"/>
            <a:ext cx="4681078" cy="3120719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D2288954-3AF2-C795-950F-E3A44862C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30" y="208505"/>
            <a:ext cx="4681078" cy="31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A67F7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blipFill>
                <a:blip r:embed="rId5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FBD8576A-2CED-4F9B-9278-4CA7625B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88" y="1646583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BAD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blipFill>
                <a:blip r:embed="rId8"/>
                <a:stretch>
                  <a:fillRect r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587A3531-8A22-4B5E-8A3C-9FC26F10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2" y="21929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320F99-B930-44E2-B6B9-F56567536A01}"/>
              </a:ext>
            </a:extLst>
          </p:cNvPr>
          <p:cNvSpPr txBox="1">
            <a:spLocks/>
          </p:cNvSpPr>
          <p:nvPr/>
        </p:nvSpPr>
        <p:spPr>
          <a:xfrm>
            <a:off x="1910822" y="-180999"/>
            <a:ext cx="8376514" cy="2596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Batang" panose="02030600000101010101" pitchFamily="18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Notched Right 17">
                <a:extLst>
                  <a:ext uri="{FF2B5EF4-FFF2-40B4-BE49-F238E27FC236}">
                    <a16:creationId xmlns:a16="http://schemas.microsoft.com/office/drawing/2014/main" id="{77026AAE-0ABC-4607-A3E4-71D3A491FE6A}"/>
                  </a:ext>
                </a:extLst>
              </p:cNvPr>
              <p:cNvSpPr/>
              <p:nvPr/>
            </p:nvSpPr>
            <p:spPr>
              <a:xfrm rot="19973522">
                <a:off x="5443038" y="4406774"/>
                <a:ext cx="2257425" cy="903145"/>
              </a:xfrm>
              <a:prstGeom prst="notchedRightArrow">
                <a:avLst/>
              </a:prstGeom>
              <a:gradFill flip="none" rotWithShape="1">
                <a:gsLst>
                  <a:gs pos="100000">
                    <a:srgbClr val="A67F79"/>
                  </a:gs>
                  <a:gs pos="0">
                    <a:schemeClr val="accent1">
                      <a:lumMod val="5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Arrow: Notched Right 17">
                <a:extLst>
                  <a:ext uri="{FF2B5EF4-FFF2-40B4-BE49-F238E27FC236}">
                    <a16:creationId xmlns:a16="http://schemas.microsoft.com/office/drawing/2014/main" id="{77026AAE-0ABC-4607-A3E4-71D3A491F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3522">
                <a:off x="5443038" y="4406774"/>
                <a:ext cx="2257425" cy="903145"/>
              </a:xfrm>
              <a:prstGeom prst="notched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/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1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Zigzag indicator line">
            <a:extLst>
              <a:ext uri="{FF2B5EF4-FFF2-40B4-BE49-F238E27FC236}">
                <a16:creationId xmlns:a16="http://schemas.microsoft.com/office/drawing/2014/main" id="{B3C91726-E883-6714-943D-B900EA800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2" b="1187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92EE87-4150-454F-8312-283882EFB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2"/>
            <a:ext cx="12191999" cy="4934490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40784"/>
                </a:srgbClr>
              </a:gs>
              <a:gs pos="80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B5E0A-3948-54F0-228C-0126D7F2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40" y="1122362"/>
            <a:ext cx="8376514" cy="2494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pc="600" dirty="0">
                <a:solidFill>
                  <a:srgbClr val="FFFFFF"/>
                </a:solidFill>
              </a:rPr>
              <a:t>working towards </a:t>
            </a:r>
            <a:r>
              <a:rPr lang="en-US" spc="600" dirty="0" err="1">
                <a:solidFill>
                  <a:srgbClr val="FFFFFF"/>
                </a:solidFill>
              </a:rPr>
              <a:t>minimising</a:t>
            </a:r>
            <a:r>
              <a:rPr lang="en-US" spc="600" dirty="0">
                <a:solidFill>
                  <a:srgbClr val="FFFFFF"/>
                </a:solidFill>
              </a:rPr>
              <a:t> noise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EA21D066-7EC1-44B4-8CF9-85511FDF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C2F2D6-F636-46AD-BCD9-994702A00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CF630E-BC57-4786-8B1F-C22C04E8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5777F6-8243-4C29-B201-FD1E3D25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50" y="1121092"/>
            <a:ext cx="6402582" cy="46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49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l: 'Correlated', Optimised, Mc &#10;2.0 &#10;16 &#10;LO &#10;08 ">
            <a:extLst>
              <a:ext uri="{FF2B5EF4-FFF2-40B4-BE49-F238E27FC236}">
                <a16:creationId xmlns:a16="http://schemas.microsoft.com/office/drawing/2014/main" id="{C2569258-642D-4EC6-B413-17FF2F68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21" y="1035389"/>
            <a:ext cx="6650355" cy="478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87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88" y="1134903"/>
            <a:ext cx="8169624" cy="45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5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188" y="1134903"/>
            <a:ext cx="8169624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339" y="1134903"/>
            <a:ext cx="6905777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9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0768" y="1134903"/>
            <a:ext cx="6905777" cy="45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5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0768" y="1252349"/>
            <a:ext cx="6905777" cy="43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74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9325D-2403-4C23-A6C4-FD676A6F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740" y="1252348"/>
            <a:ext cx="6905776" cy="435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B98C61-9EA8-7068-6FA0-D8722C69AB78}"/>
              </a:ext>
            </a:extLst>
          </p:cNvPr>
          <p:cNvGrpSpPr/>
          <p:nvPr/>
        </p:nvGrpSpPr>
        <p:grpSpPr>
          <a:xfrm>
            <a:off x="305860" y="1764045"/>
            <a:ext cx="4912723" cy="1200126"/>
            <a:chOff x="1294601" y="2978984"/>
            <a:chExt cx="4912723" cy="120012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73DA0A-C9EB-4F51-966D-68CF73F75D27}"/>
                </a:ext>
              </a:extLst>
            </p:cNvPr>
            <p:cNvGrpSpPr/>
            <p:nvPr/>
          </p:nvGrpSpPr>
          <p:grpSpPr>
            <a:xfrm>
              <a:off x="1294601" y="2978984"/>
              <a:ext cx="4912723" cy="1200126"/>
              <a:chOff x="475329" y="3146073"/>
              <a:chExt cx="5294714" cy="129344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B785CD6-409A-455B-A64A-CE04694BFFEB}"/>
                  </a:ext>
                </a:extLst>
              </p:cNvPr>
              <p:cNvGrpSpPr/>
              <p:nvPr/>
            </p:nvGrpSpPr>
            <p:grpSpPr>
              <a:xfrm>
                <a:off x="3318620" y="3146073"/>
                <a:ext cx="2451423" cy="1293442"/>
                <a:chOff x="3417058" y="1646583"/>
                <a:chExt cx="5265727" cy="2778358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835978C-61CB-4EEC-BF2F-C9F7D6479FD4}"/>
                    </a:ext>
                  </a:extLst>
                </p:cNvPr>
                <p:cNvSpPr/>
                <p:nvPr/>
              </p:nvSpPr>
              <p:spPr>
                <a:xfrm>
                  <a:off x="3417058" y="2855746"/>
                  <a:ext cx="4336501" cy="36003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4CB9F750-0CA1-4D68-9E6E-CE61E806F9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04428" y="1646583"/>
                  <a:ext cx="2778357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CEC90A8-B91E-4F14-826B-9312B18BEB5F}"/>
                  </a:ext>
                </a:extLst>
              </p:cNvPr>
              <p:cNvGrpSpPr/>
              <p:nvPr/>
            </p:nvGrpSpPr>
            <p:grpSpPr>
              <a:xfrm>
                <a:off x="475329" y="3146073"/>
                <a:ext cx="3289576" cy="1293442"/>
                <a:chOff x="1616681" y="1646583"/>
                <a:chExt cx="7066104" cy="277835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CFEF7F4-FD70-4B2E-8BFF-6661F62E4135}"/>
                    </a:ext>
                  </a:extLst>
                </p:cNvPr>
                <p:cNvSpPr/>
                <p:nvPr/>
              </p:nvSpPr>
              <p:spPr>
                <a:xfrm>
                  <a:off x="3417058" y="2855746"/>
                  <a:ext cx="4336501" cy="36003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5F4D39B3-47DC-4B04-AD45-3383FAF1D5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616681" y="1646583"/>
                  <a:ext cx="2778357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6A702C60-21F2-4FBA-B316-AF347EB24F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04427" y="1646583"/>
                  <a:ext cx="2778358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8AA321-99F3-4DA8-B32C-95D8471C7AB9}"/>
                </a:ext>
              </a:extLst>
            </p:cNvPr>
            <p:cNvGrpSpPr/>
            <p:nvPr/>
          </p:nvGrpSpPr>
          <p:grpSpPr>
            <a:xfrm>
              <a:off x="1511489" y="3194327"/>
              <a:ext cx="4478946" cy="769441"/>
              <a:chOff x="1534005" y="2209543"/>
              <a:chExt cx="4478946" cy="7694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ACA23D-96D2-4944-94B6-5E12AA761DD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4005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5ACA23D-96D2-4944-94B6-5E12AA761D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4005" y="2209543"/>
                    <a:ext cx="725715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57DE5C8-51EE-42C2-A1C6-B8798DDB6C1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828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57DE5C8-51EE-42C2-A1C6-B8798DDB6C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828" y="2209543"/>
                    <a:ext cx="725715" cy="76944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EFDA86F-AC39-4E37-A1DF-0474E7ADECB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7236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CEFDA86F-AC39-4E37-A1DF-0474E7ADEC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236" y="2209543"/>
                    <a:ext cx="725715" cy="7694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876FF9-138B-4D41-BE9E-51F39A30A124}"/>
              </a:ext>
            </a:extLst>
          </p:cNvPr>
          <p:cNvGrpSpPr/>
          <p:nvPr/>
        </p:nvGrpSpPr>
        <p:grpSpPr>
          <a:xfrm>
            <a:off x="6736403" y="5634103"/>
            <a:ext cx="4912723" cy="1200126"/>
            <a:chOff x="475329" y="3146073"/>
            <a:chExt cx="5294714" cy="12934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A5DC71-2D48-4E7C-BA9A-6ACBAE742C00}"/>
                </a:ext>
              </a:extLst>
            </p:cNvPr>
            <p:cNvGrpSpPr/>
            <p:nvPr/>
          </p:nvGrpSpPr>
          <p:grpSpPr>
            <a:xfrm>
              <a:off x="3318620" y="3146073"/>
              <a:ext cx="2451423" cy="1293442"/>
              <a:chOff x="3417058" y="1646583"/>
              <a:chExt cx="5265727" cy="277835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5CB16D-0967-4B06-94F0-0E10B5FE07AD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AD8B98F5-3D99-48F3-BB26-CC773E3CF3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8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3ED8C44-4BE7-4E15-AB9A-5577DF7D77A2}"/>
                </a:ext>
              </a:extLst>
            </p:cNvPr>
            <p:cNvGrpSpPr/>
            <p:nvPr/>
          </p:nvGrpSpPr>
          <p:grpSpPr>
            <a:xfrm>
              <a:off x="475329" y="3146073"/>
              <a:ext cx="3289576" cy="1293442"/>
              <a:chOff x="1616681" y="1646583"/>
              <a:chExt cx="7066104" cy="277835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3F347A-AB3C-47DA-8A08-8BDC0D1E41EE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044B2043-AE2E-4461-807C-6D6194DFE6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16681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E8508C65-6853-4289-9EBA-8321F7851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7" y="1646583"/>
                <a:ext cx="2778358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FFB08-4FEF-4292-AF3A-7F043BFCE143}"/>
              </a:ext>
            </a:extLst>
          </p:cNvPr>
          <p:cNvGrpSpPr/>
          <p:nvPr/>
        </p:nvGrpSpPr>
        <p:grpSpPr>
          <a:xfrm>
            <a:off x="6212106" y="1708071"/>
            <a:ext cx="4912721" cy="1200127"/>
            <a:chOff x="475330" y="3146073"/>
            <a:chExt cx="5294712" cy="12934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E95694-F194-4454-AA75-AB61F3FBAD76}"/>
                </a:ext>
              </a:extLst>
            </p:cNvPr>
            <p:cNvGrpSpPr/>
            <p:nvPr/>
          </p:nvGrpSpPr>
          <p:grpSpPr>
            <a:xfrm>
              <a:off x="3318620" y="3146074"/>
              <a:ext cx="2451422" cy="1293442"/>
              <a:chOff x="3417058" y="1646584"/>
              <a:chExt cx="5265725" cy="277835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F2F664-8BBA-404F-AD75-ECFC6330FEDC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163E72F6-AFAD-4109-90E4-16BE29317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31" y="1646584"/>
                <a:ext cx="2778352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65B7E2-9BFA-4FFC-8DC2-0350AE65D17B}"/>
                </a:ext>
              </a:extLst>
            </p:cNvPr>
            <p:cNvGrpSpPr/>
            <p:nvPr/>
          </p:nvGrpSpPr>
          <p:grpSpPr>
            <a:xfrm>
              <a:off x="475330" y="3146073"/>
              <a:ext cx="3289573" cy="1293442"/>
              <a:chOff x="1616683" y="1646583"/>
              <a:chExt cx="7066098" cy="277835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265408-9CB3-4A10-9360-66DB48666742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355600">
                  <a:srgbClr val="8BADDE">
                    <a:alpha val="89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439BF783-A4EA-490A-B910-DEF3032F2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16683" y="1646583"/>
                <a:ext cx="2778352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1DE243CB-5348-4C64-8433-21D01711B4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9" y="1646583"/>
                <a:ext cx="2778352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787AC-0F8F-4A52-977A-54C1217C60DE}"/>
              </a:ext>
            </a:extLst>
          </p:cNvPr>
          <p:cNvGrpSpPr/>
          <p:nvPr/>
        </p:nvGrpSpPr>
        <p:grpSpPr>
          <a:xfrm>
            <a:off x="206750" y="3966960"/>
            <a:ext cx="4912723" cy="1200126"/>
            <a:chOff x="475329" y="3146073"/>
            <a:chExt cx="5294714" cy="129344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096C43A-18BD-433A-B3CA-A970033FAD2D}"/>
                </a:ext>
              </a:extLst>
            </p:cNvPr>
            <p:cNvGrpSpPr/>
            <p:nvPr/>
          </p:nvGrpSpPr>
          <p:grpSpPr>
            <a:xfrm>
              <a:off x="3318620" y="3146073"/>
              <a:ext cx="2451423" cy="1293442"/>
              <a:chOff x="3417058" y="1646583"/>
              <a:chExt cx="5265727" cy="277835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5BC340-38C0-4DF0-958A-CE25B7F504EA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228A7871-4F01-43B0-83F7-FE64D80F3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8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AB6914-8370-4AFF-8061-F77F0D690CA5}"/>
                </a:ext>
              </a:extLst>
            </p:cNvPr>
            <p:cNvGrpSpPr/>
            <p:nvPr/>
          </p:nvGrpSpPr>
          <p:grpSpPr>
            <a:xfrm>
              <a:off x="475329" y="3146073"/>
              <a:ext cx="3289576" cy="1293442"/>
              <a:chOff x="1616681" y="1646583"/>
              <a:chExt cx="7066104" cy="277835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3B71E-9F6F-4DE5-8BFF-6C985DB61F10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30EC9B48-5B32-44D7-AEE8-A1F26562AF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16681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B7939964-C184-4326-8BFC-719A92386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7" y="1646583"/>
                <a:ext cx="2778358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CA6A8D-B9CE-46CC-B274-65E2563D4A6F}"/>
              </a:ext>
            </a:extLst>
          </p:cNvPr>
          <p:cNvGrpSpPr/>
          <p:nvPr/>
        </p:nvGrpSpPr>
        <p:grpSpPr>
          <a:xfrm>
            <a:off x="-27978" y="6473279"/>
            <a:ext cx="2634538" cy="769441"/>
            <a:chOff x="1534005" y="2209543"/>
            <a:chExt cx="2634538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D405D58-A57D-473D-B66D-1A447EA562E5}"/>
                    </a:ext>
                  </a:extLst>
                </p:cNvPr>
                <p:cNvSpPr txBox="1"/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solidFill>
                              <a:srgbClr val="83645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400" dirty="0">
                    <a:solidFill>
                      <a:srgbClr val="83645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D405D58-A57D-473D-B66D-1A447EA56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161D17-5A25-40C0-A508-4D87F804B8EF}"/>
                    </a:ext>
                  </a:extLst>
                </p:cNvPr>
                <p:cNvSpPr txBox="1"/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rgbClr val="92887C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4400" dirty="0">
                    <a:solidFill>
                      <a:srgbClr val="92887C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161D17-5A25-40C0-A508-4D87F804B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5F2761-5A52-4718-A000-895CF280B65B}"/>
              </a:ext>
            </a:extLst>
          </p:cNvPr>
          <p:cNvGrpSpPr/>
          <p:nvPr/>
        </p:nvGrpSpPr>
        <p:grpSpPr>
          <a:xfrm>
            <a:off x="-244866" y="7198561"/>
            <a:ext cx="3052247" cy="1200126"/>
            <a:chOff x="1616681" y="1646583"/>
            <a:chExt cx="7066104" cy="277835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506BBB7-4AFD-47A0-8DEE-EC7AADD8D906}"/>
                </a:ext>
              </a:extLst>
            </p:cNvPr>
            <p:cNvSpPr/>
            <p:nvPr/>
          </p:nvSpPr>
          <p:spPr>
            <a:xfrm>
              <a:off x="3417058" y="2855746"/>
              <a:ext cx="4336501" cy="36003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CC366D70-1D10-491E-9F70-A2D023BC6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7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A940D0C1-6932-44B5-8794-495D3A774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4427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95DF98-AD16-60F5-AD20-61165AD93CF1}"/>
                  </a:ext>
                </a:extLst>
              </p:cNvPr>
              <p:cNvSpPr txBox="1"/>
              <p:nvPr/>
            </p:nvSpPr>
            <p:spPr>
              <a:xfrm>
                <a:off x="480762" y="1070607"/>
                <a:ext cx="45629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𝐶𝑙𝑎𝑠𝑠𝑖𝑐𝑎𝑙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395DF98-AD16-60F5-AD20-61165AD9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2" y="1070607"/>
                <a:ext cx="4562919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DA29B61-744C-8C5D-8AAF-550903A7F79A}"/>
              </a:ext>
            </a:extLst>
          </p:cNvPr>
          <p:cNvGrpSpPr/>
          <p:nvPr/>
        </p:nvGrpSpPr>
        <p:grpSpPr>
          <a:xfrm>
            <a:off x="205153" y="3964570"/>
            <a:ext cx="4912723" cy="1200126"/>
            <a:chOff x="475329" y="3146073"/>
            <a:chExt cx="5294714" cy="129344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530CA54-E938-174F-0FBF-232442CF5103}"/>
                </a:ext>
              </a:extLst>
            </p:cNvPr>
            <p:cNvGrpSpPr/>
            <p:nvPr/>
          </p:nvGrpSpPr>
          <p:grpSpPr>
            <a:xfrm>
              <a:off x="3318620" y="3146073"/>
              <a:ext cx="2451423" cy="1293442"/>
              <a:chOff x="3417058" y="1646583"/>
              <a:chExt cx="5265727" cy="277835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B165375-09ED-4D7E-7D22-58BD2B2B83D8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9" name="Picture 2">
                <a:extLst>
                  <a:ext uri="{FF2B5EF4-FFF2-40B4-BE49-F238E27FC236}">
                    <a16:creationId xmlns:a16="http://schemas.microsoft.com/office/drawing/2014/main" id="{BC2B81C0-83B9-E2EC-276A-BD503D85F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8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0751E34-57E1-B773-4D4D-02C8BDB2941C}"/>
                </a:ext>
              </a:extLst>
            </p:cNvPr>
            <p:cNvGrpSpPr/>
            <p:nvPr/>
          </p:nvGrpSpPr>
          <p:grpSpPr>
            <a:xfrm>
              <a:off x="475329" y="3146073"/>
              <a:ext cx="3289576" cy="1293442"/>
              <a:chOff x="1616681" y="1646583"/>
              <a:chExt cx="7066104" cy="277835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3C8B669-613B-2796-97A2-1289B569ADFE}"/>
                  </a:ext>
                </a:extLst>
              </p:cNvPr>
              <p:cNvSpPr/>
              <p:nvPr/>
            </p:nvSpPr>
            <p:spPr>
              <a:xfrm>
                <a:off x="3417058" y="2855746"/>
                <a:ext cx="4336501" cy="360034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6" name="Picture 2">
                <a:extLst>
                  <a:ext uri="{FF2B5EF4-FFF2-40B4-BE49-F238E27FC236}">
                    <a16:creationId xmlns:a16="http://schemas.microsoft.com/office/drawing/2014/main" id="{F89CF7E7-D5B4-295E-E554-21E4734DD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16681" y="1646583"/>
                <a:ext cx="2778357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5881F886-0E27-CE59-5B2F-B0969B36D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904427" y="1646583"/>
                <a:ext cx="2778358" cy="2778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ECA9142-ACA8-54DF-E22D-E0B797DF8708}"/>
              </a:ext>
            </a:extLst>
          </p:cNvPr>
          <p:cNvGrpSpPr/>
          <p:nvPr/>
        </p:nvGrpSpPr>
        <p:grpSpPr>
          <a:xfrm>
            <a:off x="422041" y="4179913"/>
            <a:ext cx="4478946" cy="769441"/>
            <a:chOff x="1534005" y="2209543"/>
            <a:chExt cx="4478946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6FE7C68-1F78-476D-1FF0-1428368F902F}"/>
                    </a:ext>
                  </a:extLst>
                </p:cNvPr>
                <p:cNvSpPr txBox="1"/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6FE7C68-1F78-476D-1FF0-1428368F9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673A0AF-8CAF-B745-DA5B-50018D5FE270}"/>
                    </a:ext>
                  </a:extLst>
                </p:cNvPr>
                <p:cNvSpPr txBox="1"/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673A0AF-8CAF-B745-DA5B-50018D5FE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5FDE35D-03D9-DC97-B14D-4D88C306D36C}"/>
                    </a:ext>
                  </a:extLst>
                </p:cNvPr>
                <p:cNvSpPr txBox="1"/>
                <p:nvPr/>
              </p:nvSpPr>
              <p:spPr>
                <a:xfrm>
                  <a:off x="5287236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5FDE35D-03D9-DC97-B14D-4D88C306D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236" y="2209543"/>
                  <a:ext cx="725715" cy="76944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DF8FEC-6175-9677-FFE6-D3F4DB5E0C94}"/>
                  </a:ext>
                </a:extLst>
              </p:cNvPr>
              <p:cNvSpPr txBox="1"/>
              <p:nvPr/>
            </p:nvSpPr>
            <p:spPr>
              <a:xfrm>
                <a:off x="380055" y="3271132"/>
                <a:ext cx="45629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𝑅𝑒𝑣𝑒𝑟𝑠𝑎𝑙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DF8FEC-6175-9677-FFE6-D3F4DB5E0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5" y="3271132"/>
                <a:ext cx="4562919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3EDA32-9D44-1AC0-1640-859A23A8DFDE}"/>
              </a:ext>
            </a:extLst>
          </p:cNvPr>
          <p:cNvGrpSpPr/>
          <p:nvPr/>
        </p:nvGrpSpPr>
        <p:grpSpPr>
          <a:xfrm>
            <a:off x="6412621" y="1917525"/>
            <a:ext cx="4478946" cy="769441"/>
            <a:chOff x="1534005" y="2209543"/>
            <a:chExt cx="4478946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C256EFE-F33F-7F46-249E-ED31CF812787}"/>
                    </a:ext>
                  </a:extLst>
                </p:cNvPr>
                <p:cNvSpPr txBox="1"/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C256EFE-F33F-7F46-249E-ED31CF812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4005" y="2209543"/>
                  <a:ext cx="725715" cy="76944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11B5B1C-FD76-A3D2-2DF6-E219646D4ECE}"/>
                    </a:ext>
                  </a:extLst>
                </p:cNvPr>
                <p:cNvSpPr txBox="1"/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11B5B1C-FD76-A3D2-2DF6-E219646D4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28" y="2209543"/>
                  <a:ext cx="725715" cy="76944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14EE19E5-BB7A-9A3B-FAB6-986B5E240E8D}"/>
                    </a:ext>
                  </a:extLst>
                </p:cNvPr>
                <p:cNvSpPr txBox="1"/>
                <p:nvPr/>
              </p:nvSpPr>
              <p:spPr>
                <a:xfrm>
                  <a:off x="5287236" y="2209543"/>
                  <a:ext cx="72571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14EE19E5-BB7A-9A3B-FAB6-986B5E240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236" y="2209543"/>
                  <a:ext cx="725715" cy="76944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733B407-D573-29B2-EC71-9BED78797701}"/>
              </a:ext>
            </a:extLst>
          </p:cNvPr>
          <p:cNvSpPr txBox="1"/>
          <p:nvPr/>
        </p:nvSpPr>
        <p:spPr>
          <a:xfrm>
            <a:off x="6370635" y="1163881"/>
            <a:ext cx="4562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B1A3515-B828-E954-B410-EC614DB5CE00}"/>
              </a:ext>
            </a:extLst>
          </p:cNvPr>
          <p:cNvGrpSpPr/>
          <p:nvPr/>
        </p:nvGrpSpPr>
        <p:grpSpPr>
          <a:xfrm>
            <a:off x="6734014" y="5634103"/>
            <a:ext cx="4912723" cy="1200126"/>
            <a:chOff x="1294601" y="2978984"/>
            <a:chExt cx="4912723" cy="1200126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BA77629-159B-5951-C002-3DBCDD475719}"/>
                </a:ext>
              </a:extLst>
            </p:cNvPr>
            <p:cNvGrpSpPr/>
            <p:nvPr/>
          </p:nvGrpSpPr>
          <p:grpSpPr>
            <a:xfrm>
              <a:off x="1294601" y="2978984"/>
              <a:ext cx="4912723" cy="1200126"/>
              <a:chOff x="475329" y="3146073"/>
              <a:chExt cx="5294714" cy="1293442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517F754-E626-C38F-390C-E280FFC8DA08}"/>
                  </a:ext>
                </a:extLst>
              </p:cNvPr>
              <p:cNvGrpSpPr/>
              <p:nvPr/>
            </p:nvGrpSpPr>
            <p:grpSpPr>
              <a:xfrm>
                <a:off x="3318620" y="3146073"/>
                <a:ext cx="2451423" cy="1293442"/>
                <a:chOff x="3417058" y="1646583"/>
                <a:chExt cx="5265727" cy="2778358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A41F94E-FC31-F27A-9BE6-F86F1186912D}"/>
                    </a:ext>
                  </a:extLst>
                </p:cNvPr>
                <p:cNvSpPr/>
                <p:nvPr/>
              </p:nvSpPr>
              <p:spPr>
                <a:xfrm>
                  <a:off x="3417058" y="2855746"/>
                  <a:ext cx="4336501" cy="36003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5" name="Picture 2">
                  <a:extLst>
                    <a:ext uri="{FF2B5EF4-FFF2-40B4-BE49-F238E27FC236}">
                      <a16:creationId xmlns:a16="http://schemas.microsoft.com/office/drawing/2014/main" id="{4B9F88C4-7680-5BD7-D9DC-8A57B14038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04428" y="1646583"/>
                  <a:ext cx="2778357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3F3BEC6-FF5A-7391-C81C-3B0ACEA36CED}"/>
                  </a:ext>
                </a:extLst>
              </p:cNvPr>
              <p:cNvGrpSpPr/>
              <p:nvPr/>
            </p:nvGrpSpPr>
            <p:grpSpPr>
              <a:xfrm>
                <a:off x="475329" y="3146073"/>
                <a:ext cx="3289576" cy="1293442"/>
                <a:chOff x="1616681" y="1646583"/>
                <a:chExt cx="7066104" cy="2778358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F4E8C1E-50DB-1332-E802-BB4A39CB68C9}"/>
                    </a:ext>
                  </a:extLst>
                </p:cNvPr>
                <p:cNvSpPr/>
                <p:nvPr/>
              </p:nvSpPr>
              <p:spPr>
                <a:xfrm>
                  <a:off x="3417058" y="2855746"/>
                  <a:ext cx="4336501" cy="36003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2" name="Picture 2">
                  <a:extLst>
                    <a:ext uri="{FF2B5EF4-FFF2-40B4-BE49-F238E27FC236}">
                      <a16:creationId xmlns:a16="http://schemas.microsoft.com/office/drawing/2014/main" id="{B10D0055-D853-3182-9679-6B266FCF8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1616681" y="1646583"/>
                  <a:ext cx="2778357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>
                  <a:extLst>
                    <a:ext uri="{FF2B5EF4-FFF2-40B4-BE49-F238E27FC236}">
                      <a16:creationId xmlns:a16="http://schemas.microsoft.com/office/drawing/2014/main" id="{1B651590-67E2-DFFD-664C-43BCF02E37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prstClr val="black"/>
                    <a:srgbClr val="D9C3A5">
                      <a:tint val="50000"/>
                      <a:satMod val="18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904427" y="1646583"/>
                  <a:ext cx="2778358" cy="27783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EA94B2B-5C5D-13F7-633E-D41BA2EDCA26}"/>
                </a:ext>
              </a:extLst>
            </p:cNvPr>
            <p:cNvGrpSpPr/>
            <p:nvPr/>
          </p:nvGrpSpPr>
          <p:grpSpPr>
            <a:xfrm>
              <a:off x="1511489" y="3194327"/>
              <a:ext cx="4478946" cy="769441"/>
              <a:chOff x="1534005" y="2209543"/>
              <a:chExt cx="4478946" cy="7694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4E1D9408-E3F0-4BCF-3B2E-D726AE4A1683}"/>
                      </a:ext>
                    </a:extLst>
                  </p:cNvPr>
                  <p:cNvSpPr txBox="1"/>
                  <p:nvPr/>
                </p:nvSpPr>
                <p:spPr>
                  <a:xfrm>
                    <a:off x="1534005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4E1D9408-E3F0-4BCF-3B2E-D726AE4A1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4005" y="2209543"/>
                    <a:ext cx="725715" cy="76944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7E618D93-2FC4-5DFB-9E0E-F0A9CC33AE86}"/>
                      </a:ext>
                    </a:extLst>
                  </p:cNvPr>
                  <p:cNvSpPr txBox="1"/>
                  <p:nvPr/>
                </p:nvSpPr>
                <p:spPr>
                  <a:xfrm>
                    <a:off x="3442828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7E618D93-2FC4-5DFB-9E0E-F0A9CC33AE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2828" y="2209543"/>
                    <a:ext cx="725715" cy="76944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CEECF7A0-A182-4862-51B2-FBD151EC44D4}"/>
                      </a:ext>
                    </a:extLst>
                  </p:cNvPr>
                  <p:cNvSpPr txBox="1"/>
                  <p:nvPr/>
                </p:nvSpPr>
                <p:spPr>
                  <a:xfrm>
                    <a:off x="5287236" y="2209543"/>
                    <a:ext cx="725715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CEECF7A0-A182-4862-51B2-FBD151EC44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236" y="2209543"/>
                    <a:ext cx="725715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A6094D5-2D69-548C-B62D-5D4BBA057A7A}"/>
                  </a:ext>
                </a:extLst>
              </p:cNvPr>
              <p:cNvSpPr txBox="1"/>
              <p:nvPr/>
            </p:nvSpPr>
            <p:spPr>
              <a:xfrm>
                <a:off x="6908916" y="4940665"/>
                <a:ext cx="456291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𝐿𝑜𝑐𝑎𝑙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𝐸𝑓𝑓𝑒𝑐𝑡𝑠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A6094D5-2D69-548C-B62D-5D4BBA057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916" y="4940665"/>
                <a:ext cx="4562919" cy="76944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040A80-AAF8-474D-F8B8-483DDF2CF6C2}"/>
                  </a:ext>
                </a:extLst>
              </p:cNvPr>
              <p:cNvSpPr txBox="1"/>
              <p:nvPr/>
            </p:nvSpPr>
            <p:spPr>
              <a:xfrm>
                <a:off x="6387007" y="1016802"/>
                <a:ext cx="45629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𝑃𝑟𝑒𝑓𝑒𝑟𝑒𝑛𝑡𝑖𝑎𝑙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5040A80-AAF8-474D-F8B8-483DDF2CF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007" y="1016802"/>
                <a:ext cx="4562919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3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CB83-9385-4F19-B5AA-29C1AE1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24" y="-1034301"/>
            <a:ext cx="9725152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 dirty="0"/>
              <a:t>Quantum Picture?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A67F7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blipFill>
                <a:blip r:embed="rId5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FBD8576A-2CED-4F9B-9278-4CA7625B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88" y="16361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BAD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blipFill>
                <a:blip r:embed="rId8"/>
                <a:stretch>
                  <a:fillRect r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587A3531-8A22-4B5E-8A3C-9FC26F10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2" y="21929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320F99-B930-44E2-B6B9-F56567536A01}"/>
              </a:ext>
            </a:extLst>
          </p:cNvPr>
          <p:cNvSpPr txBox="1">
            <a:spLocks/>
          </p:cNvSpPr>
          <p:nvPr/>
        </p:nvSpPr>
        <p:spPr>
          <a:xfrm>
            <a:off x="1910822" y="-180999"/>
            <a:ext cx="8376514" cy="2596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Batang" panose="02030600000101010101" pitchFamily="18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/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9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5D366-10A2-4891-AE58-6F71A992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B7350-693B-4B34-8804-61B6D9CDB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0" r="47547" b="-2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7C9D41-026F-4407-AFD8-75101738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4107021"/>
          </a:xfrm>
        </p:spPr>
        <p:txBody>
          <a:bodyPr>
            <a:normAutofit/>
          </a:bodyPr>
          <a:lstStyle/>
          <a:p>
            <a:r>
              <a:rPr lang="en-US" dirty="0"/>
              <a:t>Reproduced heat reversal on the QC for the 2-and 3- qubit case</a:t>
            </a:r>
          </a:p>
          <a:p>
            <a:r>
              <a:rPr lang="en-US" dirty="0"/>
              <a:t>Formulated a possible N-qubit chain generalization</a:t>
            </a:r>
          </a:p>
          <a:p>
            <a:r>
              <a:rPr lang="en-US" dirty="0"/>
              <a:t>Moving forward:</a:t>
            </a:r>
          </a:p>
          <a:p>
            <a:pPr lvl="1"/>
            <a:r>
              <a:rPr lang="en-US" dirty="0"/>
              <a:t>To obtain results for more exotic qubit arrangements on a real quantum backend.</a:t>
            </a:r>
          </a:p>
          <a:p>
            <a:pPr lvl="1"/>
            <a:r>
              <a:rPr lang="en-US" dirty="0"/>
              <a:t>Quantifying effect of noise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A235A25-7FBD-4511-B012-695AD762C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9" r="9357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0FC85-F12F-4539-8CD9-7311AAEFD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en-US" sz="6000" cap="none" spc="0" dirty="0">
                <a:latin typeface="Calibri Light" panose="020F0302020204030204" pitchFamily="34" charset="0"/>
                <a:cs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1306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3B5F-3D27-4949-9F3D-979EB970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4429-47A3-47E6-9FC1-AD4683AB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Partovi</a:t>
            </a:r>
            <a:r>
              <a:rPr lang="en-AU" dirty="0"/>
              <a:t>, M. Hossein. (2008). Entanglement versus </a:t>
            </a:r>
            <a:r>
              <a:rPr lang="en-AU" dirty="0" err="1"/>
              <a:t>Stosszahlansatz</a:t>
            </a:r>
            <a:r>
              <a:rPr lang="en-AU" dirty="0"/>
              <a:t>: Disappearance of the thermodynamic arrow in a high-correlation environment. Physical review. E, Statistical, nonlinear, and soft matter physics. 77. 021110. 10.1103/PhysRevE.77.021110. </a:t>
            </a:r>
          </a:p>
          <a:p>
            <a:r>
              <a:rPr lang="en-AU" dirty="0" err="1"/>
              <a:t>Micadei</a:t>
            </a:r>
            <a:r>
              <a:rPr lang="en-AU" dirty="0"/>
              <a:t>, K., Peterson, J.P.S., Souza, A.M. </a:t>
            </a:r>
            <a:r>
              <a:rPr lang="en-AU" i="1" dirty="0"/>
              <a:t>et al.</a:t>
            </a:r>
            <a:r>
              <a:rPr lang="en-AU" dirty="0"/>
              <a:t> (2019).  Reversing the direction of heat flow using quantum correlations. </a:t>
            </a:r>
            <a:r>
              <a:rPr lang="en-AU" i="1" dirty="0"/>
              <a:t>Nat </a:t>
            </a:r>
            <a:r>
              <a:rPr lang="en-AU" i="1" dirty="0" err="1"/>
              <a:t>Commun</a:t>
            </a:r>
            <a:r>
              <a:rPr lang="en-AU" dirty="0"/>
              <a:t> </a:t>
            </a:r>
            <a:r>
              <a:rPr lang="en-AU" b="1" dirty="0"/>
              <a:t>10, </a:t>
            </a:r>
            <a:r>
              <a:rPr lang="en-AU" dirty="0"/>
              <a:t>2456 </a:t>
            </a:r>
            <a:r>
              <a:rPr lang="en-AU" dirty="0">
                <a:hlinkClick r:id="rId3"/>
              </a:rPr>
              <a:t>https://doi.org/10.1038/s41467-019-10333-7</a:t>
            </a:r>
            <a:endParaRPr lang="en-AU" dirty="0"/>
          </a:p>
          <a:p>
            <a:r>
              <a:rPr lang="en-US" dirty="0" err="1"/>
              <a:t>Efekan</a:t>
            </a:r>
            <a:r>
              <a:rPr lang="en-US" dirty="0"/>
              <a:t> </a:t>
            </a:r>
            <a:r>
              <a:rPr lang="en-US" dirty="0" err="1"/>
              <a:t>Kökcü</a:t>
            </a:r>
            <a:r>
              <a:rPr lang="en-US" dirty="0"/>
              <a:t> and Thomas </a:t>
            </a:r>
            <a:r>
              <a:rPr lang="en-US" dirty="0" err="1"/>
              <a:t>Steckmann</a:t>
            </a:r>
            <a:r>
              <a:rPr lang="en-US" dirty="0"/>
              <a:t> and J. K. </a:t>
            </a:r>
            <a:r>
              <a:rPr lang="en-US" dirty="0" err="1"/>
              <a:t>Freericks</a:t>
            </a:r>
            <a:r>
              <a:rPr lang="en-US" dirty="0"/>
              <a:t> and Eugene F. </a:t>
            </a:r>
            <a:r>
              <a:rPr lang="en-US" dirty="0" err="1"/>
              <a:t>Dumitrescu</a:t>
            </a:r>
            <a:r>
              <a:rPr lang="en-US" dirty="0"/>
              <a:t> and Alexander F. Kemper. (2021) Fixed Depth Hamiltonian Simulation via </a:t>
            </a:r>
            <a:r>
              <a:rPr lang="en-US" dirty="0" err="1"/>
              <a:t>Cartan</a:t>
            </a:r>
            <a:r>
              <a:rPr lang="en-US" dirty="0"/>
              <a:t> Decomposition. </a:t>
            </a:r>
            <a:r>
              <a:rPr lang="en-US" dirty="0" err="1"/>
              <a:t>arXiv</a:t>
            </a:r>
            <a:r>
              <a:rPr lang="en-US" dirty="0"/>
              <a:t> 2104.00728</a:t>
            </a:r>
          </a:p>
        </p:txBody>
      </p:sp>
    </p:spTree>
    <p:extLst>
      <p:ext uri="{BB962C8B-B14F-4D97-AF65-F5344CB8AC3E}">
        <p14:creationId xmlns:p14="http://schemas.microsoft.com/office/powerpoint/2010/main" val="789115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A9E9-26F9-437E-8F39-1A18A1CD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407" y="609602"/>
            <a:ext cx="9647433" cy="6798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pc="600" dirty="0"/>
              <a:t>Experimental confirmation WITH NMR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25FF69-A293-4508-BDA6-599104008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18" b="49875"/>
          <a:stretch/>
        </p:blipFill>
        <p:spPr>
          <a:xfrm>
            <a:off x="1509574" y="1614523"/>
            <a:ext cx="3813821" cy="301615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56A5044-D48F-454F-BDF3-D9EE012A5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57"/>
          <a:stretch/>
        </p:blipFill>
        <p:spPr>
          <a:xfrm>
            <a:off x="6896060" y="1614523"/>
            <a:ext cx="3813817" cy="3016156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A301546-ACA9-4AC3-A5D8-ECA3AE24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4801" y="4706492"/>
            <a:ext cx="1823365" cy="182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CD3750A-0355-48CD-9FA2-D8080C43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3664" y="4706492"/>
            <a:ext cx="1823365" cy="182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60CBD-6CB2-4BBC-8FEE-774461E03AC4}"/>
              </a:ext>
            </a:extLst>
          </p:cNvPr>
          <p:cNvSpPr txBox="1"/>
          <p:nvPr/>
        </p:nvSpPr>
        <p:spPr>
          <a:xfrm>
            <a:off x="362857" y="6241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59520-FE02-472C-92B4-68250E60B908}"/>
              </a:ext>
            </a:extLst>
          </p:cNvPr>
          <p:cNvSpPr/>
          <p:nvPr/>
        </p:nvSpPr>
        <p:spPr>
          <a:xfrm>
            <a:off x="0" y="6468074"/>
            <a:ext cx="776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en-AU" dirty="0" err="1">
                <a:solidFill>
                  <a:srgbClr val="222222"/>
                </a:solidFill>
                <a:latin typeface="-apple-system"/>
              </a:rPr>
              <a:t>Micadei</a:t>
            </a:r>
            <a:r>
              <a:rPr lang="en-AU" dirty="0">
                <a:solidFill>
                  <a:srgbClr val="222222"/>
                </a:solidFill>
                <a:latin typeface="-apple-system"/>
              </a:rPr>
              <a:t>, K., Peterson, J.P.S., Souza, A.M. </a:t>
            </a:r>
            <a:r>
              <a:rPr lang="en-AU" i="1" dirty="0">
                <a:solidFill>
                  <a:srgbClr val="222222"/>
                </a:solidFill>
                <a:latin typeface="-apple-system"/>
              </a:rPr>
              <a:t>et al., </a:t>
            </a:r>
            <a:r>
              <a:rPr lang="en-AU" i="1" dirty="0"/>
              <a:t>Nat </a:t>
            </a:r>
            <a:r>
              <a:rPr lang="en-AU" i="1" dirty="0" err="1"/>
              <a:t>Commun</a:t>
            </a:r>
            <a:r>
              <a:rPr lang="en-AU" dirty="0"/>
              <a:t> </a:t>
            </a:r>
            <a:r>
              <a:rPr lang="en-AU" b="1" dirty="0"/>
              <a:t>10</a:t>
            </a:r>
            <a:r>
              <a:rPr lang="en-AU" dirty="0"/>
              <a:t>, 2019)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2D41-8FCA-43D0-8FCB-0B2FAAF72E43}"/>
              </a:ext>
            </a:extLst>
          </p:cNvPr>
          <p:cNvSpPr txBox="1"/>
          <p:nvPr/>
        </p:nvSpPr>
        <p:spPr>
          <a:xfrm flipH="1">
            <a:off x="780403" y="1391715"/>
            <a:ext cx="40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Hotter body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DD561-F386-4C2C-B2EA-F2CF72E9EB06}"/>
              </a:ext>
            </a:extLst>
          </p:cNvPr>
          <p:cNvSpPr txBox="1"/>
          <p:nvPr/>
        </p:nvSpPr>
        <p:spPr>
          <a:xfrm flipH="1">
            <a:off x="6194339" y="1407959"/>
            <a:ext cx="40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Colder body</a:t>
            </a:r>
          </a:p>
        </p:txBody>
      </p:sp>
    </p:spTree>
    <p:extLst>
      <p:ext uri="{BB962C8B-B14F-4D97-AF65-F5344CB8AC3E}">
        <p14:creationId xmlns:p14="http://schemas.microsoft.com/office/powerpoint/2010/main" val="303035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CB83-9385-4F19-B5AA-29C1AE1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24" y="-1034301"/>
            <a:ext cx="9725152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 dirty="0"/>
              <a:t>Quantum Picture?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A67F79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089" y="4560100"/>
                <a:ext cx="402672" cy="923709"/>
              </a:xfrm>
              <a:prstGeom prst="rect">
                <a:avLst/>
              </a:prstGeom>
              <a:blipFill>
                <a:blip r:embed="rId5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FBD8576A-2CED-4F9B-9278-4CA7625B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88" y="16361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5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BAD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18" y="3445744"/>
                <a:ext cx="402672" cy="923709"/>
              </a:xfrm>
              <a:prstGeom prst="rect">
                <a:avLst/>
              </a:prstGeom>
              <a:blipFill>
                <a:blip r:embed="rId8"/>
                <a:stretch>
                  <a:fillRect r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ube Vector Png Png Transparent Images – Free PNG Images Vector, PSD,  Clipart, Templates">
            <a:extLst>
              <a:ext uri="{FF2B5EF4-FFF2-40B4-BE49-F238E27FC236}">
                <a16:creationId xmlns:a16="http://schemas.microsoft.com/office/drawing/2014/main" id="{587A3531-8A22-4B5E-8A3C-9FC26F103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2" y="2192992"/>
            <a:ext cx="3110102" cy="277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320F99-B930-44E2-B6B9-F56567536A01}"/>
              </a:ext>
            </a:extLst>
          </p:cNvPr>
          <p:cNvSpPr txBox="1">
            <a:spLocks/>
          </p:cNvSpPr>
          <p:nvPr/>
        </p:nvSpPr>
        <p:spPr>
          <a:xfrm>
            <a:off x="1910822" y="-180999"/>
            <a:ext cx="8376514" cy="2596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Batang" panose="02030600000101010101" pitchFamily="18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/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D237C-1069-4F7C-B1E9-177D88538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63" y="6001441"/>
                <a:ext cx="626571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ACC12E35-E8D4-475B-8DA7-D01169F86BCE}"/>
              </a:ext>
            </a:extLst>
          </p:cNvPr>
          <p:cNvSpPr/>
          <p:nvPr/>
        </p:nvSpPr>
        <p:spPr>
          <a:xfrm rot="9173522">
            <a:off x="5443038" y="4406774"/>
            <a:ext cx="2257425" cy="903145"/>
          </a:xfrm>
          <a:prstGeom prst="notchedRightArrow">
            <a:avLst/>
          </a:prstGeom>
          <a:gradFill flip="none" rotWithShape="1">
            <a:gsLst>
              <a:gs pos="100000">
                <a:srgbClr val="A67F79"/>
              </a:gs>
              <a:gs pos="0">
                <a:schemeClr val="accent1">
                  <a:lumMod val="5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465579-F655-4DE4-AFC6-066080337AFA}"/>
                  </a:ext>
                </a:extLst>
              </p:cNvPr>
              <p:cNvSpPr txBox="1"/>
              <p:nvPr/>
            </p:nvSpPr>
            <p:spPr>
              <a:xfrm>
                <a:off x="6254824" y="4596450"/>
                <a:ext cx="623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465579-F655-4DE4-AFC6-06608033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824" y="4596450"/>
                <a:ext cx="623312" cy="461665"/>
              </a:xfrm>
              <a:prstGeom prst="rect">
                <a:avLst/>
              </a:prstGeom>
              <a:blipFill>
                <a:blip r:embed="rId11"/>
                <a:stretch>
                  <a:fillRect l="-980" b="-131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4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69" name="Rectangle 5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81C727FE-CDE3-4A7A-8534-379DA22B6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87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665A1-D2E6-4D4A-AAC9-9AE23120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07" y="2906973"/>
            <a:ext cx="3639828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spc="600" dirty="0"/>
              <a:t>Simulating on a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21707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7A425F56-38DF-4550-951A-970C667C8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2" r="8194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0299A5-02D0-444E-925D-A96C4975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07" y="2906973"/>
            <a:ext cx="3639828" cy="26402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600" dirty="0"/>
              <a:t>Step 1. </a:t>
            </a:r>
            <a:br>
              <a:rPr lang="en-US" spc="600" dirty="0"/>
            </a:br>
            <a:r>
              <a:rPr lang="en-US" spc="600" dirty="0"/>
              <a:t>Initial state preparation</a:t>
            </a:r>
          </a:p>
        </p:txBody>
      </p:sp>
    </p:spTree>
    <p:extLst>
      <p:ext uri="{BB962C8B-B14F-4D97-AF65-F5344CB8AC3E}">
        <p14:creationId xmlns:p14="http://schemas.microsoft.com/office/powerpoint/2010/main" val="102149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3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7" name="Ink 3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1">
            <a:extLst>
              <a:ext uri="{FF2B5EF4-FFF2-40B4-BE49-F238E27FC236}">
                <a16:creationId xmlns:a16="http://schemas.microsoft.com/office/drawing/2014/main" id="{87883E25-6335-4DAF-A7CE-E4C57BBD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8158" cy="4831308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4977304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443043"/>
                  <a:pt x="12198158" y="3664565"/>
                </a:cubicBezTo>
                <a:lnTo>
                  <a:pt x="12132764" y="3748492"/>
                </a:lnTo>
                <a:cubicBezTo>
                  <a:pt x="12118570" y="3746087"/>
                  <a:pt x="12066475" y="3748051"/>
                  <a:pt x="12053056" y="3749753"/>
                </a:cubicBezTo>
                <a:cubicBezTo>
                  <a:pt x="11951151" y="3723523"/>
                  <a:pt x="11987956" y="3741350"/>
                  <a:pt x="11938513" y="3754367"/>
                </a:cubicBezTo>
                <a:cubicBezTo>
                  <a:pt x="11893437" y="3756229"/>
                  <a:pt x="11892333" y="3768527"/>
                  <a:pt x="11853342" y="3782688"/>
                </a:cubicBezTo>
                <a:lnTo>
                  <a:pt x="11704569" y="3839336"/>
                </a:lnTo>
                <a:cubicBezTo>
                  <a:pt x="11658619" y="3856554"/>
                  <a:pt x="11620159" y="3839774"/>
                  <a:pt x="11577641" y="3885996"/>
                </a:cubicBezTo>
                <a:lnTo>
                  <a:pt x="11508791" y="3969283"/>
                </a:lnTo>
                <a:cubicBezTo>
                  <a:pt x="11460627" y="3971273"/>
                  <a:pt x="11432986" y="4009558"/>
                  <a:pt x="11388373" y="4027440"/>
                </a:cubicBezTo>
                <a:cubicBezTo>
                  <a:pt x="11343278" y="4048257"/>
                  <a:pt x="11314689" y="4047456"/>
                  <a:pt x="11276406" y="4056099"/>
                </a:cubicBezTo>
                <a:cubicBezTo>
                  <a:pt x="11261021" y="4049529"/>
                  <a:pt x="11204601" y="4061517"/>
                  <a:pt x="11190251" y="4073272"/>
                </a:cubicBezTo>
                <a:cubicBezTo>
                  <a:pt x="11148224" y="4071760"/>
                  <a:pt x="11166866" y="4068152"/>
                  <a:pt x="11139995" y="4081811"/>
                </a:cubicBezTo>
                <a:cubicBezTo>
                  <a:pt x="11109018" y="4049468"/>
                  <a:pt x="11068949" y="4077660"/>
                  <a:pt x="11040727" y="4081109"/>
                </a:cubicBezTo>
                <a:cubicBezTo>
                  <a:pt x="11023237" y="4085061"/>
                  <a:pt x="10985662" y="4089557"/>
                  <a:pt x="10969005" y="4091154"/>
                </a:cubicBezTo>
                <a:cubicBezTo>
                  <a:pt x="10940582" y="4090832"/>
                  <a:pt x="10898726" y="4139134"/>
                  <a:pt x="10899772" y="4122857"/>
                </a:cubicBezTo>
                <a:cubicBezTo>
                  <a:pt x="10876619" y="4120124"/>
                  <a:pt x="10869907" y="4153686"/>
                  <a:pt x="10838983" y="4155791"/>
                </a:cubicBezTo>
                <a:cubicBezTo>
                  <a:pt x="10773332" y="4195792"/>
                  <a:pt x="10814211" y="4181968"/>
                  <a:pt x="10769520" y="4198574"/>
                </a:cubicBezTo>
                <a:cubicBezTo>
                  <a:pt x="10724830" y="4215180"/>
                  <a:pt x="10633260" y="4238403"/>
                  <a:pt x="10570843" y="4255424"/>
                </a:cubicBezTo>
                <a:cubicBezTo>
                  <a:pt x="10542692" y="4260653"/>
                  <a:pt x="10551563" y="4286463"/>
                  <a:pt x="10512263" y="4291698"/>
                </a:cubicBezTo>
                <a:cubicBezTo>
                  <a:pt x="10488463" y="4290048"/>
                  <a:pt x="10466846" y="4304648"/>
                  <a:pt x="10439016" y="4293933"/>
                </a:cubicBezTo>
                <a:cubicBezTo>
                  <a:pt x="10429577" y="4289548"/>
                  <a:pt x="10402340" y="4290424"/>
                  <a:pt x="10376941" y="4298111"/>
                </a:cubicBezTo>
                <a:cubicBezTo>
                  <a:pt x="10367909" y="4289198"/>
                  <a:pt x="10340964" y="4298606"/>
                  <a:pt x="10329960" y="4298774"/>
                </a:cubicBezTo>
                <a:cubicBezTo>
                  <a:pt x="10316703" y="4291487"/>
                  <a:pt x="10267890" y="4301333"/>
                  <a:pt x="10254256" y="4309364"/>
                </a:cubicBezTo>
                <a:lnTo>
                  <a:pt x="10119745" y="4321869"/>
                </a:lnTo>
                <a:lnTo>
                  <a:pt x="10075444" y="4324144"/>
                </a:lnTo>
                <a:cubicBezTo>
                  <a:pt x="10067850" y="4321897"/>
                  <a:pt x="10040161" y="4323339"/>
                  <a:pt x="10032543" y="4322337"/>
                </a:cubicBezTo>
                <a:cubicBezTo>
                  <a:pt x="9991791" y="4333306"/>
                  <a:pt x="9977737" y="4333839"/>
                  <a:pt x="9953375" y="4339186"/>
                </a:cubicBezTo>
                <a:cubicBezTo>
                  <a:pt x="9912366" y="4339340"/>
                  <a:pt x="9882148" y="4335866"/>
                  <a:pt x="9841223" y="4346536"/>
                </a:cubicBezTo>
                <a:lnTo>
                  <a:pt x="9721820" y="4368481"/>
                </a:lnTo>
                <a:cubicBezTo>
                  <a:pt x="9668605" y="4358070"/>
                  <a:pt x="9595633" y="4367186"/>
                  <a:pt x="9578114" y="4380883"/>
                </a:cubicBezTo>
                <a:cubicBezTo>
                  <a:pt x="9512605" y="4396386"/>
                  <a:pt x="9409151" y="4424759"/>
                  <a:pt x="9336820" y="4430514"/>
                </a:cubicBezTo>
                <a:lnTo>
                  <a:pt x="9272837" y="4491645"/>
                </a:lnTo>
                <a:lnTo>
                  <a:pt x="9188677" y="4497828"/>
                </a:lnTo>
                <a:lnTo>
                  <a:pt x="9183116" y="4507862"/>
                </a:lnTo>
                <a:lnTo>
                  <a:pt x="9145128" y="4520027"/>
                </a:lnTo>
                <a:lnTo>
                  <a:pt x="9144106" y="4518870"/>
                </a:lnTo>
                <a:cubicBezTo>
                  <a:pt x="9140946" y="4516556"/>
                  <a:pt x="9136985" y="4515370"/>
                  <a:pt x="9131223" y="4516515"/>
                </a:cubicBezTo>
                <a:cubicBezTo>
                  <a:pt x="9132769" y="4495356"/>
                  <a:pt x="9124864" y="4509787"/>
                  <a:pt x="9107733" y="4515031"/>
                </a:cubicBezTo>
                <a:cubicBezTo>
                  <a:pt x="9106313" y="4483339"/>
                  <a:pt x="9062068" y="4520734"/>
                  <a:pt x="9047414" y="4506003"/>
                </a:cubicBezTo>
                <a:lnTo>
                  <a:pt x="8999479" y="4509570"/>
                </a:lnTo>
                <a:lnTo>
                  <a:pt x="8999194" y="4509309"/>
                </a:lnTo>
                <a:cubicBezTo>
                  <a:pt x="8997140" y="4509070"/>
                  <a:pt x="8994323" y="4509427"/>
                  <a:pt x="8990231" y="4510625"/>
                </a:cubicBezTo>
                <a:lnTo>
                  <a:pt x="8984397" y="4512863"/>
                </a:lnTo>
                <a:lnTo>
                  <a:pt x="8968351" y="4516366"/>
                </a:lnTo>
                <a:lnTo>
                  <a:pt x="8962029" y="4515606"/>
                </a:lnTo>
                <a:lnTo>
                  <a:pt x="8957069" y="4513190"/>
                </a:lnTo>
                <a:cubicBezTo>
                  <a:pt x="8948720" y="4521824"/>
                  <a:pt x="8916209" y="4555353"/>
                  <a:pt x="8889695" y="4533539"/>
                </a:cubicBezTo>
                <a:cubicBezTo>
                  <a:pt x="8858762" y="4534647"/>
                  <a:pt x="8783440" y="4526750"/>
                  <a:pt x="8746606" y="4530613"/>
                </a:cubicBezTo>
                <a:cubicBezTo>
                  <a:pt x="8714005" y="4542255"/>
                  <a:pt x="8742361" y="4527419"/>
                  <a:pt x="8702038" y="4532895"/>
                </a:cubicBezTo>
                <a:cubicBezTo>
                  <a:pt x="8665825" y="4554110"/>
                  <a:pt x="8633382" y="4536256"/>
                  <a:pt x="8590337" y="4542204"/>
                </a:cubicBezTo>
                <a:lnTo>
                  <a:pt x="8519543" y="4526086"/>
                </a:lnTo>
                <a:lnTo>
                  <a:pt x="8505306" y="4532509"/>
                </a:lnTo>
                <a:lnTo>
                  <a:pt x="8500493" y="4535768"/>
                </a:lnTo>
                <a:cubicBezTo>
                  <a:pt x="8496977" y="4537698"/>
                  <a:pt x="8494378" y="4538579"/>
                  <a:pt x="8492299" y="4538742"/>
                </a:cubicBezTo>
                <a:lnTo>
                  <a:pt x="8491926" y="4538547"/>
                </a:lnTo>
                <a:lnTo>
                  <a:pt x="8484586" y="4541860"/>
                </a:lnTo>
                <a:lnTo>
                  <a:pt x="8361601" y="4557109"/>
                </a:lnTo>
                <a:cubicBezTo>
                  <a:pt x="8356446" y="4559308"/>
                  <a:pt x="8352158" y="4558930"/>
                  <a:pt x="8348227" y="4557320"/>
                </a:cubicBezTo>
                <a:lnTo>
                  <a:pt x="8346801" y="4556408"/>
                </a:lnTo>
                <a:lnTo>
                  <a:pt x="8308886" y="4575677"/>
                </a:lnTo>
                <a:lnTo>
                  <a:pt x="8289640" y="4590767"/>
                </a:lnTo>
                <a:lnTo>
                  <a:pt x="8278750" y="4597091"/>
                </a:lnTo>
                <a:lnTo>
                  <a:pt x="8277624" y="4601916"/>
                </a:lnTo>
                <a:cubicBezTo>
                  <a:pt x="8275321" y="4605440"/>
                  <a:pt x="8270631" y="4608316"/>
                  <a:pt x="8260561" y="4609708"/>
                </a:cubicBezTo>
                <a:lnTo>
                  <a:pt x="8257864" y="4609458"/>
                </a:lnTo>
                <a:lnTo>
                  <a:pt x="8246529" y="4620148"/>
                </a:lnTo>
                <a:cubicBezTo>
                  <a:pt x="8243357" y="4624329"/>
                  <a:pt x="8241146" y="4628979"/>
                  <a:pt x="8240334" y="4634257"/>
                </a:cubicBezTo>
                <a:cubicBezTo>
                  <a:pt x="8176370" y="4631100"/>
                  <a:pt x="8141696" y="4668156"/>
                  <a:pt x="8084875" y="4684387"/>
                </a:cubicBezTo>
                <a:cubicBezTo>
                  <a:pt x="8020114" y="4709519"/>
                  <a:pt x="7961756" y="4732581"/>
                  <a:pt x="7900134" y="4729969"/>
                </a:cubicBezTo>
                <a:cubicBezTo>
                  <a:pt x="7829893" y="4746164"/>
                  <a:pt x="7775775" y="4748586"/>
                  <a:pt x="7713595" y="4757895"/>
                </a:cubicBezTo>
                <a:lnTo>
                  <a:pt x="7609267" y="4754126"/>
                </a:lnTo>
                <a:lnTo>
                  <a:pt x="7522521" y="4760455"/>
                </a:lnTo>
                <a:lnTo>
                  <a:pt x="7514554" y="4763228"/>
                </a:lnTo>
                <a:cubicBezTo>
                  <a:pt x="7508980" y="4764682"/>
                  <a:pt x="7505163" y="4765062"/>
                  <a:pt x="7502403" y="4764677"/>
                </a:cubicBezTo>
                <a:lnTo>
                  <a:pt x="7502032" y="4764322"/>
                </a:lnTo>
                <a:lnTo>
                  <a:pt x="7490794" y="4766442"/>
                </a:lnTo>
                <a:cubicBezTo>
                  <a:pt x="7471998" y="4770914"/>
                  <a:pt x="7417576" y="4752001"/>
                  <a:pt x="7400450" y="4757640"/>
                </a:cubicBezTo>
                <a:cubicBezTo>
                  <a:pt x="7369869" y="4754437"/>
                  <a:pt x="7329097" y="4753237"/>
                  <a:pt x="7307302" y="4747220"/>
                </a:cubicBezTo>
                <a:lnTo>
                  <a:pt x="7305976" y="4745654"/>
                </a:lnTo>
                <a:lnTo>
                  <a:pt x="7213744" y="4773074"/>
                </a:lnTo>
                <a:lnTo>
                  <a:pt x="7196298" y="4778016"/>
                </a:lnTo>
                <a:lnTo>
                  <a:pt x="7192202" y="4783834"/>
                </a:lnTo>
                <a:cubicBezTo>
                  <a:pt x="7187314" y="4787660"/>
                  <a:pt x="7179713" y="4789983"/>
                  <a:pt x="7166024" y="4788882"/>
                </a:cubicBezTo>
                <a:lnTo>
                  <a:pt x="7092253" y="4802161"/>
                </a:lnTo>
                <a:cubicBezTo>
                  <a:pt x="7056437" y="4803224"/>
                  <a:pt x="7045485" y="4804285"/>
                  <a:pt x="7013814" y="4801755"/>
                </a:cubicBezTo>
                <a:cubicBezTo>
                  <a:pt x="6932900" y="4813634"/>
                  <a:pt x="6939012" y="4839878"/>
                  <a:pt x="6899540" y="4833798"/>
                </a:cubicBezTo>
                <a:cubicBezTo>
                  <a:pt x="6867337" y="4828143"/>
                  <a:pt x="6783460" y="4848857"/>
                  <a:pt x="6703746" y="4864157"/>
                </a:cubicBezTo>
                <a:cubicBezTo>
                  <a:pt x="6644670" y="4874425"/>
                  <a:pt x="6623684" y="4889739"/>
                  <a:pt x="6545085" y="4895408"/>
                </a:cubicBezTo>
                <a:cubicBezTo>
                  <a:pt x="6467836" y="4943289"/>
                  <a:pt x="6405420" y="4917526"/>
                  <a:pt x="6313345" y="4946232"/>
                </a:cubicBezTo>
                <a:cubicBezTo>
                  <a:pt x="6293349" y="4963089"/>
                  <a:pt x="6205149" y="4944417"/>
                  <a:pt x="6164558" y="4948498"/>
                </a:cubicBezTo>
                <a:cubicBezTo>
                  <a:pt x="6123967" y="4952580"/>
                  <a:pt x="6086477" y="4967293"/>
                  <a:pt x="6069796" y="4970720"/>
                </a:cubicBezTo>
                <a:lnTo>
                  <a:pt x="6064481" y="4969051"/>
                </a:lnTo>
                <a:lnTo>
                  <a:pt x="6044602" y="4969792"/>
                </a:lnTo>
                <a:lnTo>
                  <a:pt x="6037252" y="4960726"/>
                </a:lnTo>
                <a:lnTo>
                  <a:pt x="6006081" y="4955195"/>
                </a:lnTo>
                <a:cubicBezTo>
                  <a:pt x="5994678" y="4954557"/>
                  <a:pt x="5932808" y="4941262"/>
                  <a:pt x="5920065" y="4944866"/>
                </a:cubicBezTo>
                <a:cubicBezTo>
                  <a:pt x="5853957" y="4950547"/>
                  <a:pt x="5821185" y="4970512"/>
                  <a:pt x="5755077" y="4976193"/>
                </a:cubicBezTo>
                <a:lnTo>
                  <a:pt x="5623207" y="4977304"/>
                </a:lnTo>
                <a:lnTo>
                  <a:pt x="5467256" y="4962079"/>
                </a:lnTo>
                <a:cubicBezTo>
                  <a:pt x="5474480" y="4947930"/>
                  <a:pt x="5435381" y="4963206"/>
                  <a:pt x="5429137" y="4949858"/>
                </a:cubicBezTo>
                <a:cubicBezTo>
                  <a:pt x="5425747" y="4938963"/>
                  <a:pt x="5388231" y="4933877"/>
                  <a:pt x="5378078" y="4930634"/>
                </a:cubicBezTo>
                <a:lnTo>
                  <a:pt x="5258253" y="4908461"/>
                </a:lnTo>
                <a:cubicBezTo>
                  <a:pt x="5248095" y="4908261"/>
                  <a:pt x="5227061" y="4899237"/>
                  <a:pt x="5219477" y="4896381"/>
                </a:cubicBezTo>
                <a:lnTo>
                  <a:pt x="5171208" y="4893134"/>
                </a:lnTo>
                <a:lnTo>
                  <a:pt x="5153115" y="4885290"/>
                </a:lnTo>
                <a:lnTo>
                  <a:pt x="5139168" y="4881597"/>
                </a:lnTo>
                <a:lnTo>
                  <a:pt x="5136167" y="4879315"/>
                </a:lnTo>
                <a:cubicBezTo>
                  <a:pt x="5130452" y="4874928"/>
                  <a:pt x="5124659" y="4870789"/>
                  <a:pt x="5118243" y="4867529"/>
                </a:cubicBezTo>
                <a:cubicBezTo>
                  <a:pt x="5104912" y="4898609"/>
                  <a:pt x="5061478" y="4844922"/>
                  <a:pt x="5062411" y="4874665"/>
                </a:cubicBezTo>
                <a:cubicBezTo>
                  <a:pt x="5024842" y="4862159"/>
                  <a:pt x="5035586" y="4893749"/>
                  <a:pt x="5008170" y="4856876"/>
                </a:cubicBezTo>
                <a:cubicBezTo>
                  <a:pt x="4933732" y="4857292"/>
                  <a:pt x="4913077" y="4871417"/>
                  <a:pt x="4837210" y="4830794"/>
                </a:cubicBezTo>
                <a:cubicBezTo>
                  <a:pt x="4803536" y="4812721"/>
                  <a:pt x="4780918" y="4800616"/>
                  <a:pt x="4759270" y="4800638"/>
                </a:cubicBezTo>
                <a:cubicBezTo>
                  <a:pt x="4738164" y="4795750"/>
                  <a:pt x="4726328" y="4792685"/>
                  <a:pt x="4720035" y="4790848"/>
                </a:cubicBezTo>
                <a:lnTo>
                  <a:pt x="4718027" y="4790035"/>
                </a:lnTo>
                <a:lnTo>
                  <a:pt x="4718961" y="4789806"/>
                </a:lnTo>
                <a:cubicBezTo>
                  <a:pt x="4717997" y="4789109"/>
                  <a:pt x="4715119" y="4788451"/>
                  <a:pt x="4714055" y="4788426"/>
                </a:cubicBezTo>
                <a:lnTo>
                  <a:pt x="4718027" y="4790035"/>
                </a:lnTo>
                <a:lnTo>
                  <a:pt x="4712381" y="4791420"/>
                </a:lnTo>
                <a:cubicBezTo>
                  <a:pt x="4677029" y="4783866"/>
                  <a:pt x="4521728" y="4782988"/>
                  <a:pt x="4512801" y="4780666"/>
                </a:cubicBezTo>
                <a:cubicBezTo>
                  <a:pt x="4454849" y="4766427"/>
                  <a:pt x="4459685" y="4765622"/>
                  <a:pt x="4425588" y="4769100"/>
                </a:cubicBezTo>
                <a:lnTo>
                  <a:pt x="4314086" y="4774822"/>
                </a:lnTo>
                <a:lnTo>
                  <a:pt x="4312230" y="4773365"/>
                </a:lnTo>
                <a:cubicBezTo>
                  <a:pt x="4303254" y="4769704"/>
                  <a:pt x="4297128" y="4769706"/>
                  <a:pt x="4292278" y="4771325"/>
                </a:cubicBezTo>
                <a:lnTo>
                  <a:pt x="4287201" y="4774493"/>
                </a:lnTo>
                <a:lnTo>
                  <a:pt x="4273289" y="4774225"/>
                </a:lnTo>
                <a:lnTo>
                  <a:pt x="4245283" y="4776749"/>
                </a:lnTo>
                <a:lnTo>
                  <a:pt x="4199245" y="4773714"/>
                </a:lnTo>
                <a:cubicBezTo>
                  <a:pt x="4199145" y="4773258"/>
                  <a:pt x="4199042" y="4772803"/>
                  <a:pt x="4198941" y="4772347"/>
                </a:cubicBezTo>
                <a:cubicBezTo>
                  <a:pt x="4197318" y="4769266"/>
                  <a:pt x="4194344" y="4766965"/>
                  <a:pt x="4188453" y="4766228"/>
                </a:cubicBezTo>
                <a:cubicBezTo>
                  <a:pt x="4201411" y="4747453"/>
                  <a:pt x="4158502" y="4749511"/>
                  <a:pt x="4139982" y="4748999"/>
                </a:cubicBezTo>
                <a:cubicBezTo>
                  <a:pt x="4121969" y="4741325"/>
                  <a:pt x="4096368" y="4726578"/>
                  <a:pt x="4080374" y="4720184"/>
                </a:cubicBezTo>
                <a:lnTo>
                  <a:pt x="4071828" y="4719278"/>
                </a:lnTo>
                <a:cubicBezTo>
                  <a:pt x="4071789" y="4719168"/>
                  <a:pt x="4071748" y="4719061"/>
                  <a:pt x="4071710" y="4718953"/>
                </a:cubicBezTo>
                <a:lnTo>
                  <a:pt x="4056247" y="4717622"/>
                </a:lnTo>
                <a:lnTo>
                  <a:pt x="4039668" y="4715861"/>
                </a:lnTo>
                <a:lnTo>
                  <a:pt x="4034303" y="4713218"/>
                </a:lnTo>
                <a:lnTo>
                  <a:pt x="4032672" y="4709236"/>
                </a:lnTo>
                <a:lnTo>
                  <a:pt x="4031088" y="4709491"/>
                </a:lnTo>
                <a:cubicBezTo>
                  <a:pt x="4018745" y="4714773"/>
                  <a:pt x="4014198" y="4723869"/>
                  <a:pt x="4001867" y="4695842"/>
                </a:cubicBezTo>
                <a:lnTo>
                  <a:pt x="3934220" y="4676884"/>
                </a:lnTo>
                <a:cubicBezTo>
                  <a:pt x="3917894" y="4685272"/>
                  <a:pt x="3905931" y="4680180"/>
                  <a:pt x="3894676" y="4670743"/>
                </a:cubicBezTo>
                <a:cubicBezTo>
                  <a:pt x="3858520" y="4671281"/>
                  <a:pt x="3827077" y="4656219"/>
                  <a:pt x="3787232" y="4648764"/>
                </a:cubicBezTo>
                <a:cubicBezTo>
                  <a:pt x="3738515" y="4632794"/>
                  <a:pt x="3722648" y="4630647"/>
                  <a:pt x="3680057" y="4622784"/>
                </a:cubicBezTo>
                <a:lnTo>
                  <a:pt x="3607627" y="4587738"/>
                </a:lnTo>
                <a:lnTo>
                  <a:pt x="3601451" y="4589218"/>
                </a:lnTo>
                <a:cubicBezTo>
                  <a:pt x="3597182" y="4589890"/>
                  <a:pt x="3594330" y="4589890"/>
                  <a:pt x="3592338" y="4589396"/>
                </a:cubicBezTo>
                <a:lnTo>
                  <a:pt x="3592104" y="4589103"/>
                </a:lnTo>
                <a:lnTo>
                  <a:pt x="3583586" y="4589853"/>
                </a:lnTo>
                <a:cubicBezTo>
                  <a:pt x="3569244" y="4591798"/>
                  <a:pt x="3547025" y="4576378"/>
                  <a:pt x="3533777" y="4579320"/>
                </a:cubicBezTo>
                <a:cubicBezTo>
                  <a:pt x="3511599" y="4574654"/>
                  <a:pt x="3486298" y="4581458"/>
                  <a:pt x="3470906" y="4575344"/>
                </a:cubicBezTo>
                <a:lnTo>
                  <a:pt x="3398460" y="4562260"/>
                </a:lnTo>
                <a:lnTo>
                  <a:pt x="3361644" y="4580670"/>
                </a:lnTo>
                <a:cubicBezTo>
                  <a:pt x="3357618" y="4583165"/>
                  <a:pt x="3351760" y="4584336"/>
                  <a:pt x="3341795" y="4582496"/>
                </a:cubicBezTo>
                <a:lnTo>
                  <a:pt x="3339469" y="4581438"/>
                </a:lnTo>
                <a:cubicBezTo>
                  <a:pt x="3334155" y="4584121"/>
                  <a:pt x="3293348" y="4585348"/>
                  <a:pt x="3260180" y="4587820"/>
                </a:cubicBezTo>
                <a:cubicBezTo>
                  <a:pt x="3207583" y="4590362"/>
                  <a:pt x="3201254" y="4599020"/>
                  <a:pt x="3140460" y="4596263"/>
                </a:cubicBezTo>
                <a:cubicBezTo>
                  <a:pt x="3080635" y="4597598"/>
                  <a:pt x="3070240" y="4604121"/>
                  <a:pt x="3028270" y="4599134"/>
                </a:cubicBezTo>
                <a:lnTo>
                  <a:pt x="2779714" y="4622831"/>
                </a:lnTo>
                <a:cubicBezTo>
                  <a:pt x="2717485" y="4652864"/>
                  <a:pt x="2720552" y="4643479"/>
                  <a:pt x="2649525" y="4658086"/>
                </a:cubicBezTo>
                <a:cubicBezTo>
                  <a:pt x="2585557" y="4592997"/>
                  <a:pt x="2606961" y="4610743"/>
                  <a:pt x="2566315" y="4605776"/>
                </a:cubicBezTo>
                <a:lnTo>
                  <a:pt x="2441626" y="4620872"/>
                </a:lnTo>
                <a:cubicBezTo>
                  <a:pt x="2409973" y="4638856"/>
                  <a:pt x="2352457" y="4606180"/>
                  <a:pt x="2313568" y="4630067"/>
                </a:cubicBezTo>
                <a:cubicBezTo>
                  <a:pt x="2274482" y="4630651"/>
                  <a:pt x="2231693" y="4626096"/>
                  <a:pt x="2207105" y="4624384"/>
                </a:cubicBezTo>
                <a:cubicBezTo>
                  <a:pt x="2170388" y="4620413"/>
                  <a:pt x="2128447" y="4610713"/>
                  <a:pt x="2093268" y="4606236"/>
                </a:cubicBezTo>
                <a:cubicBezTo>
                  <a:pt x="2076153" y="4621015"/>
                  <a:pt x="2044188" y="4596793"/>
                  <a:pt x="1996024" y="4597526"/>
                </a:cubicBezTo>
                <a:cubicBezTo>
                  <a:pt x="1977383" y="4614519"/>
                  <a:pt x="1963539" y="4597813"/>
                  <a:pt x="1926886" y="4621358"/>
                </a:cubicBezTo>
                <a:cubicBezTo>
                  <a:pt x="1925073" y="4619412"/>
                  <a:pt x="1922877" y="4617645"/>
                  <a:pt x="1920368" y="4616112"/>
                </a:cubicBezTo>
                <a:cubicBezTo>
                  <a:pt x="1905804" y="4607213"/>
                  <a:pt x="1884071" y="4607988"/>
                  <a:pt x="1871831" y="4617844"/>
                </a:cubicBezTo>
                <a:cubicBezTo>
                  <a:pt x="1842333" y="4633872"/>
                  <a:pt x="1813480" y="4642318"/>
                  <a:pt x="1785463" y="4647841"/>
                </a:cubicBezTo>
                <a:lnTo>
                  <a:pt x="1737045" y="4642356"/>
                </a:lnTo>
                <a:cubicBezTo>
                  <a:pt x="1718461" y="4638483"/>
                  <a:pt x="1695530" y="4628808"/>
                  <a:pt x="1673954" y="4624601"/>
                </a:cubicBezTo>
                <a:cubicBezTo>
                  <a:pt x="1651606" y="4623293"/>
                  <a:pt x="1622786" y="4654278"/>
                  <a:pt x="1602834" y="4640924"/>
                </a:cubicBezTo>
                <a:cubicBezTo>
                  <a:pt x="1563877" y="4628244"/>
                  <a:pt x="1518595" y="4650131"/>
                  <a:pt x="1490351" y="4613132"/>
                </a:cubicBezTo>
                <a:cubicBezTo>
                  <a:pt x="1412573" y="4597158"/>
                  <a:pt x="1263233" y="4580189"/>
                  <a:pt x="1149212" y="4564210"/>
                </a:cubicBezTo>
                <a:cubicBezTo>
                  <a:pt x="1116338" y="4591134"/>
                  <a:pt x="987159" y="4573292"/>
                  <a:pt x="938574" y="4566821"/>
                </a:cubicBezTo>
                <a:cubicBezTo>
                  <a:pt x="889988" y="4560351"/>
                  <a:pt x="864045" y="4523705"/>
                  <a:pt x="857697" y="4525391"/>
                </a:cubicBezTo>
                <a:lnTo>
                  <a:pt x="836981" y="4526708"/>
                </a:lnTo>
                <a:cubicBezTo>
                  <a:pt x="827680" y="4523006"/>
                  <a:pt x="821314" y="4522979"/>
                  <a:pt x="816264" y="4524575"/>
                </a:cubicBezTo>
                <a:lnTo>
                  <a:pt x="810965" y="4527718"/>
                </a:lnTo>
                <a:lnTo>
                  <a:pt x="796509" y="4527387"/>
                </a:lnTo>
                <a:lnTo>
                  <a:pt x="767389" y="4529784"/>
                </a:lnTo>
                <a:lnTo>
                  <a:pt x="762544" y="4527372"/>
                </a:lnTo>
                <a:lnTo>
                  <a:pt x="719567" y="4526534"/>
                </a:lnTo>
                <a:cubicBezTo>
                  <a:pt x="719467" y="4526078"/>
                  <a:pt x="719363" y="4525621"/>
                  <a:pt x="719262" y="4525164"/>
                </a:cubicBezTo>
                <a:cubicBezTo>
                  <a:pt x="717595" y="4522076"/>
                  <a:pt x="714519" y="4519761"/>
                  <a:pt x="708402" y="4518999"/>
                </a:cubicBezTo>
                <a:cubicBezTo>
                  <a:pt x="687925" y="4510214"/>
                  <a:pt x="618105" y="4480694"/>
                  <a:pt x="596394" y="4472455"/>
                </a:cubicBezTo>
                <a:cubicBezTo>
                  <a:pt x="585891" y="4471805"/>
                  <a:pt x="582326" y="4470021"/>
                  <a:pt x="578149" y="4469575"/>
                </a:cubicBezTo>
                <a:lnTo>
                  <a:pt x="571336" y="4469781"/>
                </a:lnTo>
                <a:cubicBezTo>
                  <a:pt x="549113" y="4462932"/>
                  <a:pt x="472734" y="4436418"/>
                  <a:pt x="444802" y="4428480"/>
                </a:cubicBezTo>
                <a:cubicBezTo>
                  <a:pt x="427780" y="4436790"/>
                  <a:pt x="415383" y="4431645"/>
                  <a:pt x="403746" y="4422157"/>
                </a:cubicBezTo>
                <a:cubicBezTo>
                  <a:pt x="366174" y="4422528"/>
                  <a:pt x="333597" y="4407319"/>
                  <a:pt x="292240" y="4399681"/>
                </a:cubicBezTo>
                <a:lnTo>
                  <a:pt x="118302" y="4343421"/>
                </a:lnTo>
                <a:cubicBezTo>
                  <a:pt x="72181" y="4333528"/>
                  <a:pt x="35232" y="4341827"/>
                  <a:pt x="15516" y="4340320"/>
                </a:cubicBezTo>
                <a:lnTo>
                  <a:pt x="2" y="4334381"/>
                </a:lnTo>
                <a:cubicBezTo>
                  <a:pt x="1" y="2889587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0CB83-9385-4F19-B5AA-29C1AE13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21" y="-180999"/>
            <a:ext cx="8664497" cy="259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600" dirty="0"/>
              <a:t>Consider two Quantum bodies in GIBBS STATES</a:t>
            </a:r>
            <a:br>
              <a:rPr lang="en-US" sz="3200" spc="600" dirty="0"/>
            </a:br>
            <a:br>
              <a:rPr lang="en-US" sz="3200" spc="600" dirty="0"/>
            </a:br>
            <a:endParaRPr lang="en-US" sz="3200" spc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/>
              <p:nvPr/>
            </p:nvSpPr>
            <p:spPr>
              <a:xfrm>
                <a:off x="1113391" y="3450959"/>
                <a:ext cx="12982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16A307-6973-4540-AD35-E90744A5E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91" y="3450959"/>
                <a:ext cx="129820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/>
              <p:nvPr/>
            </p:nvSpPr>
            <p:spPr>
              <a:xfrm>
                <a:off x="9702961" y="3450959"/>
                <a:ext cx="4026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716245-56CD-4B6F-83C1-A8E8974F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961" y="3450959"/>
                <a:ext cx="402672" cy="923330"/>
              </a:xfrm>
              <a:prstGeom prst="rect">
                <a:avLst/>
              </a:prstGeom>
              <a:blipFill>
                <a:blip r:embed="rId7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C9C984-24F7-4AF5-9B06-D1E6BD4E0B20}"/>
                  </a:ext>
                </a:extLst>
              </p:cNvPr>
              <p:cNvSpPr txBox="1"/>
              <p:nvPr/>
            </p:nvSpPr>
            <p:spPr>
              <a:xfrm>
                <a:off x="3919641" y="4907053"/>
                <a:ext cx="3616010" cy="179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C9C984-24F7-4AF5-9B06-D1E6BD4E0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641" y="4907053"/>
                <a:ext cx="3616010" cy="17958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D8603D4-BCF3-4897-A322-C93A81316B8B}"/>
              </a:ext>
            </a:extLst>
          </p:cNvPr>
          <p:cNvGrpSpPr/>
          <p:nvPr/>
        </p:nvGrpSpPr>
        <p:grpSpPr>
          <a:xfrm>
            <a:off x="1580395" y="1647395"/>
            <a:ext cx="8498625" cy="2778358"/>
            <a:chOff x="1616681" y="1646583"/>
            <a:chExt cx="8498625" cy="27783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66F31C-4B05-428A-852A-C2B4AE98AB21}"/>
                </a:ext>
              </a:extLst>
            </p:cNvPr>
            <p:cNvSpPr/>
            <p:nvPr/>
          </p:nvSpPr>
          <p:spPr>
            <a:xfrm>
              <a:off x="3565706" y="2909415"/>
              <a:ext cx="4600575" cy="252399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glow rad="3302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87A3531-8A22-4B5E-8A3C-9FC26F103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16681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FBD8576A-2CED-4F9B-9278-4CA7625BD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336948" y="1646583"/>
              <a:ext cx="2778358" cy="277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57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948</Words>
  <Application>Microsoft Office PowerPoint</Application>
  <PresentationFormat>Widescreen</PresentationFormat>
  <Paragraphs>263</Paragraphs>
  <Slides>53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ArchiveVTI</vt:lpstr>
      <vt:lpstr>Simulating  Heat Reversal with Quantum Computing</vt:lpstr>
      <vt:lpstr>Consider two bodies  </vt:lpstr>
      <vt:lpstr>and Place them in thermal contact   </vt:lpstr>
      <vt:lpstr>PowerPoint Presentation</vt:lpstr>
      <vt:lpstr>Quantum Picture?</vt:lpstr>
      <vt:lpstr>Quantum Picture?</vt:lpstr>
      <vt:lpstr>Simulating on a quantum computer</vt:lpstr>
      <vt:lpstr>Step 1.  Initial state preparation</vt:lpstr>
      <vt:lpstr>Consider two Quantum bodies in GIBBS STATES  </vt:lpstr>
      <vt:lpstr>JOINT INITIAL STATE</vt:lpstr>
      <vt:lpstr>JOINT INITIAL STATE (CONTINUED)</vt:lpstr>
      <vt:lpstr>CIRCUIT FOR DIAGONAL STATE</vt:lpstr>
      <vt:lpstr>GENERATING off-diagonal terms</vt:lpstr>
      <vt:lpstr>Thermalisation evolution</vt:lpstr>
      <vt:lpstr>How to bring two qubits into ‘thermal contact’?</vt:lpstr>
      <vt:lpstr>Evolution operator</vt:lpstr>
      <vt:lpstr>Results</vt:lpstr>
      <vt:lpstr>PowerPoint Presentation</vt:lpstr>
      <vt:lpstr>PowerPoint Presentation</vt:lpstr>
      <vt:lpstr>Generalisation  to larger Systems</vt:lpstr>
      <vt:lpstr>Take the original 2-qubit pair</vt:lpstr>
      <vt:lpstr>And Extend</vt:lpstr>
      <vt:lpstr>To an n-qubit chain</vt:lpstr>
      <vt:lpstr>Generalising the INITIAL STATE</vt:lpstr>
      <vt:lpstr>Generalising the initial state</vt:lpstr>
      <vt:lpstr>Generalising the thermalisation interaction</vt:lpstr>
      <vt:lpstr>Generealising the thermalisation interaction</vt:lpstr>
      <vt:lpstr>NOW ADD TEMPERATURE GRADIENT</vt:lpstr>
      <vt:lpstr>NOW ADD TEMPERATURE GRADIENT</vt:lpstr>
      <vt:lpstr>As well as correlations</vt:lpstr>
      <vt:lpstr>Method? </vt:lpstr>
      <vt:lpstr>SCHEMATIC</vt:lpstr>
      <vt:lpstr>ISP: preparing diagonal state</vt:lpstr>
      <vt:lpstr>ISP: GENERATING CORRELATION TERMS diagonal state</vt:lpstr>
      <vt:lpstr>ISP: GENERATING CORRELATION TERMS diagonal state</vt:lpstr>
      <vt:lpstr>Evolution operator</vt:lpstr>
      <vt:lpstr>RESULTS for the  3-qubit case</vt:lpstr>
      <vt:lpstr>PowerPoint Presentation</vt:lpstr>
      <vt:lpstr>PowerPoint Presentation</vt:lpstr>
      <vt:lpstr>working towards minimising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  <vt:lpstr>References</vt:lpstr>
      <vt:lpstr>Experimental confirmation WITH NMR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Heat Reversal with Quantum Computing</dc:title>
  <dc:creator>Saleh Naghdi</dc:creator>
  <cp:lastModifiedBy>Saleh Naghdi</cp:lastModifiedBy>
  <cp:revision>95</cp:revision>
  <dcterms:created xsi:type="dcterms:W3CDTF">2021-06-21T18:48:58Z</dcterms:created>
  <dcterms:modified xsi:type="dcterms:W3CDTF">2022-10-04T02:51:05Z</dcterms:modified>
</cp:coreProperties>
</file>